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mp" ContentType="image/jpe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6" r:id="rId6"/>
    <p:sldId id="260" r:id="rId7"/>
    <p:sldId id="262" r:id="rId8"/>
    <p:sldId id="264" r:id="rId9"/>
    <p:sldId id="265" r:id="rId10"/>
    <p:sldId id="267" r:id="rId11"/>
    <p:sldId id="269" r:id="rId12"/>
    <p:sldId id="270" r:id="rId13"/>
    <p:sldId id="273" r:id="rId14"/>
    <p:sldId id="272" r:id="rId15"/>
    <p:sldId id="274" r:id="rId16"/>
    <p:sldId id="275" r:id="rId17"/>
    <p:sldId id="271" r:id="rId18"/>
    <p:sldId id="261" r:id="rId19"/>
    <p:sldId id="263" r:id="rId20"/>
    <p:sldId id="26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43" autoAdjust="0"/>
    <p:restoredTop sz="94660"/>
  </p:normalViewPr>
  <p:slideViewPr>
    <p:cSldViewPr snapToGrid="0">
      <p:cViewPr varScale="1">
        <p:scale>
          <a:sx n="92" d="100"/>
          <a:sy n="92" d="100"/>
        </p:scale>
        <p:origin x="101" y="22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dam Broadhead" userId="2d750c61-8f54-4ec5-ab60-29aeb87b3f8a" providerId="ADAL" clId="{64F767B6-BBDB-4339-99F0-4CE52B634A8A}"/>
    <pc:docChg chg="custSel addSld modSld sldOrd modMainMaster">
      <pc:chgData name="Adam Broadhead" userId="2d750c61-8f54-4ec5-ab60-29aeb87b3f8a" providerId="ADAL" clId="{64F767B6-BBDB-4339-99F0-4CE52B634A8A}" dt="2021-01-19T12:18:42.559" v="646" actId="1076"/>
      <pc:docMkLst>
        <pc:docMk/>
      </pc:docMkLst>
      <pc:sldChg chg="modTransition">
        <pc:chgData name="Adam Broadhead" userId="2d750c61-8f54-4ec5-ab60-29aeb87b3f8a" providerId="ADAL" clId="{64F767B6-BBDB-4339-99F0-4CE52B634A8A}" dt="2021-01-15T14:10:01.878" v="471"/>
        <pc:sldMkLst>
          <pc:docMk/>
          <pc:sldMk cId="3201304426" sldId="256"/>
        </pc:sldMkLst>
      </pc:sldChg>
      <pc:sldChg chg="modTransition">
        <pc:chgData name="Adam Broadhead" userId="2d750c61-8f54-4ec5-ab60-29aeb87b3f8a" providerId="ADAL" clId="{64F767B6-BBDB-4339-99F0-4CE52B634A8A}" dt="2021-01-15T14:10:03.151" v="472"/>
        <pc:sldMkLst>
          <pc:docMk/>
          <pc:sldMk cId="3692387456" sldId="257"/>
        </pc:sldMkLst>
      </pc:sldChg>
      <pc:sldChg chg="addSp delSp modSp mod modTransition modAnim">
        <pc:chgData name="Adam Broadhead" userId="2d750c61-8f54-4ec5-ab60-29aeb87b3f8a" providerId="ADAL" clId="{64F767B6-BBDB-4339-99F0-4CE52B634A8A}" dt="2021-01-15T14:24:39.497" v="507" actId="167"/>
        <pc:sldMkLst>
          <pc:docMk/>
          <pc:sldMk cId="993801045" sldId="258"/>
        </pc:sldMkLst>
        <pc:spChg chg="add mod">
          <ac:chgData name="Adam Broadhead" userId="2d750c61-8f54-4ec5-ab60-29aeb87b3f8a" providerId="ADAL" clId="{64F767B6-BBDB-4339-99F0-4CE52B634A8A}" dt="2021-01-15T10:59:23.491" v="76" actId="1076"/>
          <ac:spMkLst>
            <pc:docMk/>
            <pc:sldMk cId="993801045" sldId="258"/>
            <ac:spMk id="2" creationId="{43B99671-A203-4E47-BE86-AFAC513A8407}"/>
          </ac:spMkLst>
        </pc:spChg>
        <pc:picChg chg="add del mod">
          <ac:chgData name="Adam Broadhead" userId="2d750c61-8f54-4ec5-ab60-29aeb87b3f8a" providerId="ADAL" clId="{64F767B6-BBDB-4339-99F0-4CE52B634A8A}" dt="2021-01-15T10:54:55.866" v="24" actId="931"/>
          <ac:picMkLst>
            <pc:docMk/>
            <pc:sldMk cId="993801045" sldId="258"/>
            <ac:picMk id="4" creationId="{5EDCC836-0A78-4F24-A32D-B1FCE5413631}"/>
          </ac:picMkLst>
        </pc:picChg>
        <pc:picChg chg="add del mod">
          <ac:chgData name="Adam Broadhead" userId="2d750c61-8f54-4ec5-ab60-29aeb87b3f8a" providerId="ADAL" clId="{64F767B6-BBDB-4339-99F0-4CE52B634A8A}" dt="2021-01-15T10:54:55.866" v="24" actId="931"/>
          <ac:picMkLst>
            <pc:docMk/>
            <pc:sldMk cId="993801045" sldId="258"/>
            <ac:picMk id="6" creationId="{6AEFD823-5C09-4B84-8511-DCF1BB107466}"/>
          </ac:picMkLst>
        </pc:picChg>
        <pc:picChg chg="add del mod">
          <ac:chgData name="Adam Broadhead" userId="2d750c61-8f54-4ec5-ab60-29aeb87b3f8a" providerId="ADAL" clId="{64F767B6-BBDB-4339-99F0-4CE52B634A8A}" dt="2021-01-15T10:54:55.866" v="24" actId="931"/>
          <ac:picMkLst>
            <pc:docMk/>
            <pc:sldMk cId="993801045" sldId="258"/>
            <ac:picMk id="8" creationId="{5853619A-9D49-40B6-8CE6-CE65A13A7343}"/>
          </ac:picMkLst>
        </pc:picChg>
        <pc:picChg chg="add del mod">
          <ac:chgData name="Adam Broadhead" userId="2d750c61-8f54-4ec5-ab60-29aeb87b3f8a" providerId="ADAL" clId="{64F767B6-BBDB-4339-99F0-4CE52B634A8A}" dt="2021-01-15T10:54:55.866" v="24" actId="931"/>
          <ac:picMkLst>
            <pc:docMk/>
            <pc:sldMk cId="993801045" sldId="258"/>
            <ac:picMk id="10" creationId="{EBFDD55B-E9BD-43AA-A04D-B19442503280}"/>
          </ac:picMkLst>
        </pc:picChg>
        <pc:picChg chg="add del mod">
          <ac:chgData name="Adam Broadhead" userId="2d750c61-8f54-4ec5-ab60-29aeb87b3f8a" providerId="ADAL" clId="{64F767B6-BBDB-4339-99F0-4CE52B634A8A}" dt="2021-01-15T10:54:55.866" v="24" actId="931"/>
          <ac:picMkLst>
            <pc:docMk/>
            <pc:sldMk cId="993801045" sldId="258"/>
            <ac:picMk id="12" creationId="{06D7D3E8-0D30-4D54-93E9-3D66D759C2D6}"/>
          </ac:picMkLst>
        </pc:picChg>
        <pc:picChg chg="add mod">
          <ac:chgData name="Adam Broadhead" userId="2d750c61-8f54-4ec5-ab60-29aeb87b3f8a" providerId="ADAL" clId="{64F767B6-BBDB-4339-99F0-4CE52B634A8A}" dt="2021-01-15T14:24:12.486" v="499" actId="1076"/>
          <ac:picMkLst>
            <pc:docMk/>
            <pc:sldMk cId="993801045" sldId="258"/>
            <ac:picMk id="13" creationId="{AF9DF00E-5F62-438B-BA16-0178CCE6F6AE}"/>
          </ac:picMkLst>
        </pc:picChg>
        <pc:picChg chg="add mod">
          <ac:chgData name="Adam Broadhead" userId="2d750c61-8f54-4ec5-ab60-29aeb87b3f8a" providerId="ADAL" clId="{64F767B6-BBDB-4339-99F0-4CE52B634A8A}" dt="2021-01-15T14:24:14.254" v="500" actId="1076"/>
          <ac:picMkLst>
            <pc:docMk/>
            <pc:sldMk cId="993801045" sldId="258"/>
            <ac:picMk id="14" creationId="{3AEA67E9-3995-482B-914E-BB261D516107}"/>
          </ac:picMkLst>
        </pc:picChg>
        <pc:picChg chg="add mod">
          <ac:chgData name="Adam Broadhead" userId="2d750c61-8f54-4ec5-ab60-29aeb87b3f8a" providerId="ADAL" clId="{64F767B6-BBDB-4339-99F0-4CE52B634A8A}" dt="2021-01-15T14:23:48.064" v="493" actId="14100"/>
          <ac:picMkLst>
            <pc:docMk/>
            <pc:sldMk cId="993801045" sldId="258"/>
            <ac:picMk id="1026" creationId="{83F290AD-7A27-421E-A323-CDDA8A31FCED}"/>
          </ac:picMkLst>
        </pc:picChg>
        <pc:picChg chg="add mod">
          <ac:chgData name="Adam Broadhead" userId="2d750c61-8f54-4ec5-ab60-29aeb87b3f8a" providerId="ADAL" clId="{64F767B6-BBDB-4339-99F0-4CE52B634A8A}" dt="2021-01-15T10:59:19.341" v="75" actId="1076"/>
          <ac:picMkLst>
            <pc:docMk/>
            <pc:sldMk cId="993801045" sldId="258"/>
            <ac:picMk id="1028" creationId="{95A14A45-4FB9-4745-9739-C5EB96ADC7B2}"/>
          </ac:picMkLst>
        </pc:picChg>
        <pc:picChg chg="add mod">
          <ac:chgData name="Adam Broadhead" userId="2d750c61-8f54-4ec5-ab60-29aeb87b3f8a" providerId="ADAL" clId="{64F767B6-BBDB-4339-99F0-4CE52B634A8A}" dt="2021-01-15T10:58:41.311" v="70" actId="1076"/>
          <ac:picMkLst>
            <pc:docMk/>
            <pc:sldMk cId="993801045" sldId="258"/>
            <ac:picMk id="1030" creationId="{C8703EF0-8D55-4F73-8C15-3124BCD43EB5}"/>
          </ac:picMkLst>
        </pc:picChg>
        <pc:picChg chg="add mod">
          <ac:chgData name="Adam Broadhead" userId="2d750c61-8f54-4ec5-ab60-29aeb87b3f8a" providerId="ADAL" clId="{64F767B6-BBDB-4339-99F0-4CE52B634A8A}" dt="2021-01-15T14:23:44.567" v="492" actId="167"/>
          <ac:picMkLst>
            <pc:docMk/>
            <pc:sldMk cId="993801045" sldId="258"/>
            <ac:picMk id="5122" creationId="{AA4C7C44-D48F-4D70-BBE8-0278D73F045B}"/>
          </ac:picMkLst>
        </pc:picChg>
        <pc:picChg chg="add mod">
          <ac:chgData name="Adam Broadhead" userId="2d750c61-8f54-4ec5-ab60-29aeb87b3f8a" providerId="ADAL" clId="{64F767B6-BBDB-4339-99F0-4CE52B634A8A}" dt="2021-01-15T14:24:39.497" v="507" actId="167"/>
          <ac:picMkLst>
            <pc:docMk/>
            <pc:sldMk cId="993801045" sldId="258"/>
            <ac:picMk id="5124" creationId="{35055CFB-60D9-4AAE-B2A6-F1DDA5FB2E84}"/>
          </ac:picMkLst>
        </pc:picChg>
      </pc:sldChg>
      <pc:sldChg chg="addSp delSp modSp mod modTransition">
        <pc:chgData name="Adam Broadhead" userId="2d750c61-8f54-4ec5-ab60-29aeb87b3f8a" providerId="ADAL" clId="{64F767B6-BBDB-4339-99F0-4CE52B634A8A}" dt="2021-01-15T14:10:05.618" v="474"/>
        <pc:sldMkLst>
          <pc:docMk/>
          <pc:sldMk cId="3029676203" sldId="259"/>
        </pc:sldMkLst>
        <pc:spChg chg="add mod">
          <ac:chgData name="Adam Broadhead" userId="2d750c61-8f54-4ec5-ab60-29aeb87b3f8a" providerId="ADAL" clId="{64F767B6-BBDB-4339-99F0-4CE52B634A8A}" dt="2021-01-15T10:57:35.478" v="62" actId="1076"/>
          <ac:spMkLst>
            <pc:docMk/>
            <pc:sldMk cId="3029676203" sldId="259"/>
            <ac:spMk id="16" creationId="{AD7D6B1E-B87C-45DA-8627-77261887F446}"/>
          </ac:spMkLst>
        </pc:spChg>
        <pc:picChg chg="add mod ord">
          <ac:chgData name="Adam Broadhead" userId="2d750c61-8f54-4ec5-ab60-29aeb87b3f8a" providerId="ADAL" clId="{64F767B6-BBDB-4339-99F0-4CE52B634A8A}" dt="2021-01-15T10:56:04.551" v="45" actId="14100"/>
          <ac:picMkLst>
            <pc:docMk/>
            <pc:sldMk cId="3029676203" sldId="259"/>
            <ac:picMk id="3" creationId="{D1AE7D95-9A89-4AD4-A093-70DFAF593BED}"/>
          </ac:picMkLst>
        </pc:picChg>
        <pc:picChg chg="add mod">
          <ac:chgData name="Adam Broadhead" userId="2d750c61-8f54-4ec5-ab60-29aeb87b3f8a" providerId="ADAL" clId="{64F767B6-BBDB-4339-99F0-4CE52B634A8A}" dt="2021-01-15T10:56:07.923" v="47" actId="1076"/>
          <ac:picMkLst>
            <pc:docMk/>
            <pc:sldMk cId="3029676203" sldId="259"/>
            <ac:picMk id="5" creationId="{6DA08D02-E960-4E37-9541-396E7E5A9597}"/>
          </ac:picMkLst>
        </pc:picChg>
        <pc:picChg chg="add mod">
          <ac:chgData name="Adam Broadhead" userId="2d750c61-8f54-4ec5-ab60-29aeb87b3f8a" providerId="ADAL" clId="{64F767B6-BBDB-4339-99F0-4CE52B634A8A}" dt="2021-01-15T10:56:12.790" v="49" actId="1076"/>
          <ac:picMkLst>
            <pc:docMk/>
            <pc:sldMk cId="3029676203" sldId="259"/>
            <ac:picMk id="7" creationId="{5C088FE6-F4DE-4424-9426-FCCFA9B03271}"/>
          </ac:picMkLst>
        </pc:picChg>
        <pc:picChg chg="add mod">
          <ac:chgData name="Adam Broadhead" userId="2d750c61-8f54-4ec5-ab60-29aeb87b3f8a" providerId="ADAL" clId="{64F767B6-BBDB-4339-99F0-4CE52B634A8A}" dt="2021-01-15T10:56:09.650" v="48" actId="1076"/>
          <ac:picMkLst>
            <pc:docMk/>
            <pc:sldMk cId="3029676203" sldId="259"/>
            <ac:picMk id="9" creationId="{5BE895A5-E7F0-4BCF-8128-DC295E8400AE}"/>
          </ac:picMkLst>
        </pc:picChg>
        <pc:picChg chg="add del mod">
          <ac:chgData name="Adam Broadhead" userId="2d750c61-8f54-4ec5-ab60-29aeb87b3f8a" providerId="ADAL" clId="{64F767B6-BBDB-4339-99F0-4CE52B634A8A}" dt="2021-01-15T10:55:45.493" v="37" actId="478"/>
          <ac:picMkLst>
            <pc:docMk/>
            <pc:sldMk cId="3029676203" sldId="259"/>
            <ac:picMk id="11" creationId="{FD2F41D0-39AD-4EC9-8473-30A64169B63F}"/>
          </ac:picMkLst>
        </pc:picChg>
        <pc:picChg chg="add del mod">
          <ac:chgData name="Adam Broadhead" userId="2d750c61-8f54-4ec5-ab60-29aeb87b3f8a" providerId="ADAL" clId="{64F767B6-BBDB-4339-99F0-4CE52B634A8A}" dt="2021-01-15T10:56:44.474" v="51" actId="478"/>
          <ac:picMkLst>
            <pc:docMk/>
            <pc:sldMk cId="3029676203" sldId="259"/>
            <ac:picMk id="13" creationId="{F01856D9-2E86-4056-94A8-89CCBF30B6D1}"/>
          </ac:picMkLst>
        </pc:picChg>
        <pc:picChg chg="add mod">
          <ac:chgData name="Adam Broadhead" userId="2d750c61-8f54-4ec5-ab60-29aeb87b3f8a" providerId="ADAL" clId="{64F767B6-BBDB-4339-99F0-4CE52B634A8A}" dt="2021-01-15T10:57:15.417" v="55" actId="1076"/>
          <ac:picMkLst>
            <pc:docMk/>
            <pc:sldMk cId="3029676203" sldId="259"/>
            <ac:picMk id="15" creationId="{262D70F1-4D9E-49FA-9170-7E0C47BD5A81}"/>
          </ac:picMkLst>
        </pc:picChg>
      </pc:sldChg>
      <pc:sldChg chg="addSp modSp mod modTransition">
        <pc:chgData name="Adam Broadhead" userId="2d750c61-8f54-4ec5-ab60-29aeb87b3f8a" providerId="ADAL" clId="{64F767B6-BBDB-4339-99F0-4CE52B634A8A}" dt="2021-01-15T14:10:08.404" v="476"/>
        <pc:sldMkLst>
          <pc:docMk/>
          <pc:sldMk cId="1934226692" sldId="260"/>
        </pc:sldMkLst>
        <pc:spChg chg="add mod">
          <ac:chgData name="Adam Broadhead" userId="2d750c61-8f54-4ec5-ab60-29aeb87b3f8a" providerId="ADAL" clId="{64F767B6-BBDB-4339-99F0-4CE52B634A8A}" dt="2021-01-15T13:42:58.210" v="248" actId="115"/>
          <ac:spMkLst>
            <pc:docMk/>
            <pc:sldMk cId="1934226692" sldId="260"/>
            <ac:spMk id="8" creationId="{1513185F-0F2B-4ACB-85C7-A5A4C341FE4B}"/>
          </ac:spMkLst>
        </pc:spChg>
        <pc:picChg chg="add mod">
          <ac:chgData name="Adam Broadhead" userId="2d750c61-8f54-4ec5-ab60-29aeb87b3f8a" providerId="ADAL" clId="{64F767B6-BBDB-4339-99F0-4CE52B634A8A}" dt="2021-01-15T13:42:24.597" v="239" actId="1076"/>
          <ac:picMkLst>
            <pc:docMk/>
            <pc:sldMk cId="1934226692" sldId="260"/>
            <ac:picMk id="3" creationId="{FB2EBBB8-F39F-49EF-A0EC-AE9F0A96B9DB}"/>
          </ac:picMkLst>
        </pc:picChg>
        <pc:picChg chg="add mod ord">
          <ac:chgData name="Adam Broadhead" userId="2d750c61-8f54-4ec5-ab60-29aeb87b3f8a" providerId="ADAL" clId="{64F767B6-BBDB-4339-99F0-4CE52B634A8A}" dt="2021-01-15T13:42:18.452" v="236" actId="167"/>
          <ac:picMkLst>
            <pc:docMk/>
            <pc:sldMk cId="1934226692" sldId="260"/>
            <ac:picMk id="5" creationId="{9F74FFDB-5D8F-44A2-A268-DBE33A4D814D}"/>
          </ac:picMkLst>
        </pc:picChg>
        <pc:picChg chg="add mod ord">
          <ac:chgData name="Adam Broadhead" userId="2d750c61-8f54-4ec5-ab60-29aeb87b3f8a" providerId="ADAL" clId="{64F767B6-BBDB-4339-99F0-4CE52B634A8A}" dt="2021-01-15T13:42:01.258" v="232" actId="1076"/>
          <ac:picMkLst>
            <pc:docMk/>
            <pc:sldMk cId="1934226692" sldId="260"/>
            <ac:picMk id="7" creationId="{9D170710-F2ED-42A6-ADD6-5E6E5D2549B0}"/>
          </ac:picMkLst>
        </pc:picChg>
      </pc:sldChg>
      <pc:sldChg chg="addSp modSp mod ord modTransition">
        <pc:chgData name="Adam Broadhead" userId="2d750c61-8f54-4ec5-ab60-29aeb87b3f8a" providerId="ADAL" clId="{64F767B6-BBDB-4339-99F0-4CE52B634A8A}" dt="2021-01-15T14:10:15.061" v="482"/>
        <pc:sldMkLst>
          <pc:docMk/>
          <pc:sldMk cId="3978522005" sldId="261"/>
        </pc:sldMkLst>
        <pc:spChg chg="add mod">
          <ac:chgData name="Adam Broadhead" userId="2d750c61-8f54-4ec5-ab60-29aeb87b3f8a" providerId="ADAL" clId="{64F767B6-BBDB-4339-99F0-4CE52B634A8A}" dt="2021-01-15T13:07:01.987" v="161" actId="115"/>
          <ac:spMkLst>
            <pc:docMk/>
            <pc:sldMk cId="3978522005" sldId="261"/>
            <ac:spMk id="5" creationId="{92051066-97B2-4178-A37B-6B1DDFA0712B}"/>
          </ac:spMkLst>
        </pc:spChg>
        <pc:picChg chg="add mod">
          <ac:chgData name="Adam Broadhead" userId="2d750c61-8f54-4ec5-ab60-29aeb87b3f8a" providerId="ADAL" clId="{64F767B6-BBDB-4339-99F0-4CE52B634A8A}" dt="2021-01-15T13:07:23.546" v="163" actId="1076"/>
          <ac:picMkLst>
            <pc:docMk/>
            <pc:sldMk cId="3978522005" sldId="261"/>
            <ac:picMk id="2" creationId="{7E8F5FBF-0CA1-43E7-9DF5-DB1EA002C918}"/>
          </ac:picMkLst>
        </pc:picChg>
        <pc:picChg chg="add mod">
          <ac:chgData name="Adam Broadhead" userId="2d750c61-8f54-4ec5-ab60-29aeb87b3f8a" providerId="ADAL" clId="{64F767B6-BBDB-4339-99F0-4CE52B634A8A}" dt="2021-01-15T13:07:19.486" v="162" actId="1076"/>
          <ac:picMkLst>
            <pc:docMk/>
            <pc:sldMk cId="3978522005" sldId="261"/>
            <ac:picMk id="3" creationId="{C77D87D8-93C7-4E3F-8B8B-8F40C7A1E967}"/>
          </ac:picMkLst>
        </pc:picChg>
        <pc:picChg chg="add mod">
          <ac:chgData name="Adam Broadhead" userId="2d750c61-8f54-4ec5-ab60-29aeb87b3f8a" providerId="ADAL" clId="{64F767B6-BBDB-4339-99F0-4CE52B634A8A}" dt="2021-01-15T13:07:28.099" v="164" actId="1076"/>
          <ac:picMkLst>
            <pc:docMk/>
            <pc:sldMk cId="3978522005" sldId="261"/>
            <ac:picMk id="4" creationId="{8740AFE0-A5A5-4BDB-8D62-88BB0A584DD6}"/>
          </ac:picMkLst>
        </pc:picChg>
      </pc:sldChg>
      <pc:sldChg chg="addSp modSp add mod modTransition">
        <pc:chgData name="Adam Broadhead" userId="2d750c61-8f54-4ec5-ab60-29aeb87b3f8a" providerId="ADAL" clId="{64F767B6-BBDB-4339-99F0-4CE52B634A8A}" dt="2021-01-15T14:10:09.646" v="477"/>
        <pc:sldMkLst>
          <pc:docMk/>
          <pc:sldMk cId="2169822017" sldId="262"/>
        </pc:sldMkLst>
        <pc:spChg chg="add mod">
          <ac:chgData name="Adam Broadhead" userId="2d750c61-8f54-4ec5-ab60-29aeb87b3f8a" providerId="ADAL" clId="{64F767B6-BBDB-4339-99F0-4CE52B634A8A}" dt="2021-01-15T13:43:54.554" v="267" actId="1076"/>
          <ac:spMkLst>
            <pc:docMk/>
            <pc:sldMk cId="2169822017" sldId="262"/>
            <ac:spMk id="6" creationId="{0B8B2231-35BC-40DA-B215-90181A2B39F0}"/>
          </ac:spMkLst>
        </pc:spChg>
        <pc:picChg chg="add mod">
          <ac:chgData name="Adam Broadhead" userId="2d750c61-8f54-4ec5-ab60-29aeb87b3f8a" providerId="ADAL" clId="{64F767B6-BBDB-4339-99F0-4CE52B634A8A}" dt="2021-01-15T13:43:41.212" v="259" actId="1076"/>
          <ac:picMkLst>
            <pc:docMk/>
            <pc:sldMk cId="2169822017" sldId="262"/>
            <ac:picMk id="3" creationId="{2DC9E4D5-3258-4DCA-830B-6E5644B24545}"/>
          </ac:picMkLst>
        </pc:picChg>
        <pc:picChg chg="add mod">
          <ac:chgData name="Adam Broadhead" userId="2d750c61-8f54-4ec5-ab60-29aeb87b3f8a" providerId="ADAL" clId="{64F767B6-BBDB-4339-99F0-4CE52B634A8A}" dt="2021-01-15T13:43:39.257" v="258" actId="1076"/>
          <ac:picMkLst>
            <pc:docMk/>
            <pc:sldMk cId="2169822017" sldId="262"/>
            <ac:picMk id="5" creationId="{5AC4BF28-30DA-420E-9A09-9C094EB7748A}"/>
          </ac:picMkLst>
        </pc:picChg>
      </pc:sldChg>
      <pc:sldChg chg="addSp modSp add mod modTransition">
        <pc:chgData name="Adam Broadhead" userId="2d750c61-8f54-4ec5-ab60-29aeb87b3f8a" providerId="ADAL" clId="{64F767B6-BBDB-4339-99F0-4CE52B634A8A}" dt="2021-01-15T14:10:16.048" v="483"/>
        <pc:sldMkLst>
          <pc:docMk/>
          <pc:sldMk cId="1607218774" sldId="263"/>
        </pc:sldMkLst>
        <pc:spChg chg="add mod">
          <ac:chgData name="Adam Broadhead" userId="2d750c61-8f54-4ec5-ab60-29aeb87b3f8a" providerId="ADAL" clId="{64F767B6-BBDB-4339-99F0-4CE52B634A8A}" dt="2021-01-15T13:06:34.349" v="141" actId="1076"/>
          <ac:spMkLst>
            <pc:docMk/>
            <pc:sldMk cId="1607218774" sldId="263"/>
            <ac:spMk id="3" creationId="{1AFF46B4-D88D-4D4C-9EC7-0E269E2C3F6D}"/>
          </ac:spMkLst>
        </pc:spChg>
        <pc:picChg chg="add mod">
          <ac:chgData name="Adam Broadhead" userId="2d750c61-8f54-4ec5-ab60-29aeb87b3f8a" providerId="ADAL" clId="{64F767B6-BBDB-4339-99F0-4CE52B634A8A}" dt="2021-01-15T13:06:20.778" v="133" actId="1076"/>
          <ac:picMkLst>
            <pc:docMk/>
            <pc:sldMk cId="1607218774" sldId="263"/>
            <ac:picMk id="2" creationId="{E01045F0-8C99-4090-8AE5-5B49D53004AD}"/>
          </ac:picMkLst>
        </pc:picChg>
      </pc:sldChg>
      <pc:sldChg chg="addSp modSp add mod modTransition">
        <pc:chgData name="Adam Broadhead" userId="2d750c61-8f54-4ec5-ab60-29aeb87b3f8a" providerId="ADAL" clId="{64F767B6-BBDB-4339-99F0-4CE52B634A8A}" dt="2021-01-15T14:10:10.981" v="478"/>
        <pc:sldMkLst>
          <pc:docMk/>
          <pc:sldMk cId="2145543468" sldId="264"/>
        </pc:sldMkLst>
        <pc:spChg chg="add mod">
          <ac:chgData name="Adam Broadhead" userId="2d750c61-8f54-4ec5-ab60-29aeb87b3f8a" providerId="ADAL" clId="{64F767B6-BBDB-4339-99F0-4CE52B634A8A}" dt="2021-01-15T13:39:08.478" v="194" actId="1076"/>
          <ac:spMkLst>
            <pc:docMk/>
            <pc:sldMk cId="2145543468" sldId="264"/>
            <ac:spMk id="3" creationId="{D653B79E-B8F2-4E56-9EAB-6AED4BC72652}"/>
          </ac:spMkLst>
        </pc:spChg>
        <pc:picChg chg="add mod">
          <ac:chgData name="Adam Broadhead" userId="2d750c61-8f54-4ec5-ab60-29aeb87b3f8a" providerId="ADAL" clId="{64F767B6-BBDB-4339-99F0-4CE52B634A8A}" dt="2021-01-15T13:38:44.580" v="182" actId="1076"/>
          <ac:picMkLst>
            <pc:docMk/>
            <pc:sldMk cId="2145543468" sldId="264"/>
            <ac:picMk id="2" creationId="{61652697-35BA-4D38-814D-ECD81576EF78}"/>
          </ac:picMkLst>
        </pc:picChg>
        <pc:picChg chg="add mod">
          <ac:chgData name="Adam Broadhead" userId="2d750c61-8f54-4ec5-ab60-29aeb87b3f8a" providerId="ADAL" clId="{64F767B6-BBDB-4339-99F0-4CE52B634A8A}" dt="2021-01-15T13:38:52.036" v="184" actId="1076"/>
          <ac:picMkLst>
            <pc:docMk/>
            <pc:sldMk cId="2145543468" sldId="264"/>
            <ac:picMk id="1026" creationId="{D379E622-733E-490F-A047-C077AD0215C3}"/>
          </ac:picMkLst>
        </pc:picChg>
        <pc:picChg chg="add mod">
          <ac:chgData name="Adam Broadhead" userId="2d750c61-8f54-4ec5-ab60-29aeb87b3f8a" providerId="ADAL" clId="{64F767B6-BBDB-4339-99F0-4CE52B634A8A}" dt="2021-01-15T13:38:40.281" v="180" actId="1076"/>
          <ac:picMkLst>
            <pc:docMk/>
            <pc:sldMk cId="2145543468" sldId="264"/>
            <ac:picMk id="1028" creationId="{E3B149FF-8B0C-40C7-B3DA-7480BC2D5617}"/>
          </ac:picMkLst>
        </pc:picChg>
      </pc:sldChg>
      <pc:sldChg chg="addSp modSp add mod modTransition">
        <pc:chgData name="Adam Broadhead" userId="2d750c61-8f54-4ec5-ab60-29aeb87b3f8a" providerId="ADAL" clId="{64F767B6-BBDB-4339-99F0-4CE52B634A8A}" dt="2021-01-15T14:10:12.168" v="479"/>
        <pc:sldMkLst>
          <pc:docMk/>
          <pc:sldMk cId="543546996" sldId="265"/>
        </pc:sldMkLst>
        <pc:spChg chg="add mod">
          <ac:chgData name="Adam Broadhead" userId="2d750c61-8f54-4ec5-ab60-29aeb87b3f8a" providerId="ADAL" clId="{64F767B6-BBDB-4339-99F0-4CE52B634A8A}" dt="2021-01-15T13:40:54.585" v="216" actId="1076"/>
          <ac:spMkLst>
            <pc:docMk/>
            <pc:sldMk cId="543546996" sldId="265"/>
            <ac:spMk id="2" creationId="{CF464C67-3607-4257-ACC0-C7F39B12C7F1}"/>
          </ac:spMkLst>
        </pc:spChg>
        <pc:picChg chg="add mod">
          <ac:chgData name="Adam Broadhead" userId="2d750c61-8f54-4ec5-ab60-29aeb87b3f8a" providerId="ADAL" clId="{64F767B6-BBDB-4339-99F0-4CE52B634A8A}" dt="2021-01-15T13:40:50.398" v="215" actId="1076"/>
          <ac:picMkLst>
            <pc:docMk/>
            <pc:sldMk cId="543546996" sldId="265"/>
            <ac:picMk id="2050" creationId="{8E42EF29-2345-4DAD-B981-781B62149A4F}"/>
          </ac:picMkLst>
        </pc:picChg>
      </pc:sldChg>
      <pc:sldChg chg="addSp modSp new mod modTransition">
        <pc:chgData name="Adam Broadhead" userId="2d750c61-8f54-4ec5-ab60-29aeb87b3f8a" providerId="ADAL" clId="{64F767B6-BBDB-4339-99F0-4CE52B634A8A}" dt="2021-01-15T14:10:07.354" v="475"/>
        <pc:sldMkLst>
          <pc:docMk/>
          <pc:sldMk cId="1185531487" sldId="266"/>
        </pc:sldMkLst>
        <pc:spChg chg="add mod">
          <ac:chgData name="Adam Broadhead" userId="2d750c61-8f54-4ec5-ab60-29aeb87b3f8a" providerId="ADAL" clId="{64F767B6-BBDB-4339-99F0-4CE52B634A8A}" dt="2021-01-15T13:48:20.118" v="288" actId="1076"/>
          <ac:spMkLst>
            <pc:docMk/>
            <pc:sldMk cId="1185531487" sldId="266"/>
            <ac:spMk id="2" creationId="{0A0BC899-BAEA-445D-A599-FD43663751F4}"/>
          </ac:spMkLst>
        </pc:spChg>
        <pc:picChg chg="add mod">
          <ac:chgData name="Adam Broadhead" userId="2d750c61-8f54-4ec5-ab60-29aeb87b3f8a" providerId="ADAL" clId="{64F767B6-BBDB-4339-99F0-4CE52B634A8A}" dt="2021-01-15T13:48:03.682" v="280" actId="166"/>
          <ac:picMkLst>
            <pc:docMk/>
            <pc:sldMk cId="1185531487" sldId="266"/>
            <ac:picMk id="3074" creationId="{2E426471-4A11-4BF9-AB3A-D43901B29386}"/>
          </ac:picMkLst>
        </pc:picChg>
        <pc:picChg chg="add mod">
          <ac:chgData name="Adam Broadhead" userId="2d750c61-8f54-4ec5-ab60-29aeb87b3f8a" providerId="ADAL" clId="{64F767B6-BBDB-4339-99F0-4CE52B634A8A}" dt="2021-01-15T13:47:43.595" v="276" actId="1076"/>
          <ac:picMkLst>
            <pc:docMk/>
            <pc:sldMk cId="1185531487" sldId="266"/>
            <ac:picMk id="3076" creationId="{0278D292-F8AB-437D-8322-5244FD3AA322}"/>
          </ac:picMkLst>
        </pc:picChg>
        <pc:picChg chg="add mod">
          <ac:chgData name="Adam Broadhead" userId="2d750c61-8f54-4ec5-ab60-29aeb87b3f8a" providerId="ADAL" clId="{64F767B6-BBDB-4339-99F0-4CE52B634A8A}" dt="2021-01-15T13:47:57.342" v="279" actId="1076"/>
          <ac:picMkLst>
            <pc:docMk/>
            <pc:sldMk cId="1185531487" sldId="266"/>
            <ac:picMk id="3078" creationId="{17DDBC41-441C-4E33-A273-B08C5FE59EE5}"/>
          </ac:picMkLst>
        </pc:picChg>
      </pc:sldChg>
      <pc:sldChg chg="addSp modSp new mod modTransition">
        <pc:chgData name="Adam Broadhead" userId="2d750c61-8f54-4ec5-ab60-29aeb87b3f8a" providerId="ADAL" clId="{64F767B6-BBDB-4339-99F0-4CE52B634A8A}" dt="2021-01-15T14:10:13.156" v="480"/>
        <pc:sldMkLst>
          <pc:docMk/>
          <pc:sldMk cId="407106194" sldId="267"/>
        </pc:sldMkLst>
        <pc:spChg chg="add mod">
          <ac:chgData name="Adam Broadhead" userId="2d750c61-8f54-4ec5-ab60-29aeb87b3f8a" providerId="ADAL" clId="{64F767B6-BBDB-4339-99F0-4CE52B634A8A}" dt="2021-01-15T13:50:12.920" v="313" actId="1076"/>
          <ac:spMkLst>
            <pc:docMk/>
            <pc:sldMk cId="407106194" sldId="267"/>
            <ac:spMk id="2" creationId="{A315BA4D-4AB8-4F52-A52E-C556D49317E6}"/>
          </ac:spMkLst>
        </pc:spChg>
        <pc:picChg chg="add mod">
          <ac:chgData name="Adam Broadhead" userId="2d750c61-8f54-4ec5-ab60-29aeb87b3f8a" providerId="ADAL" clId="{64F767B6-BBDB-4339-99F0-4CE52B634A8A}" dt="2021-01-15T13:49:48.347" v="301" actId="1076"/>
          <ac:picMkLst>
            <pc:docMk/>
            <pc:sldMk cId="407106194" sldId="267"/>
            <ac:picMk id="4098" creationId="{23A3CDDF-E5DB-4BC0-82DF-35B7A7BADF55}"/>
          </ac:picMkLst>
        </pc:picChg>
        <pc:picChg chg="add mod">
          <ac:chgData name="Adam Broadhead" userId="2d750c61-8f54-4ec5-ab60-29aeb87b3f8a" providerId="ADAL" clId="{64F767B6-BBDB-4339-99F0-4CE52B634A8A}" dt="2021-01-15T13:49:44.367" v="299" actId="14100"/>
          <ac:picMkLst>
            <pc:docMk/>
            <pc:sldMk cId="407106194" sldId="267"/>
            <ac:picMk id="4100" creationId="{42B44E30-9930-4D14-85CC-15B098D3BE52}"/>
          </ac:picMkLst>
        </pc:picChg>
      </pc:sldChg>
      <pc:sldChg chg="addSp delSp modSp new mod modTransition modClrScheme chgLayout">
        <pc:chgData name="Adam Broadhead" userId="2d750c61-8f54-4ec5-ab60-29aeb87b3f8a" providerId="ADAL" clId="{64F767B6-BBDB-4339-99F0-4CE52B634A8A}" dt="2021-01-15T14:12:36.913" v="486"/>
        <pc:sldMkLst>
          <pc:docMk/>
          <pc:sldMk cId="2147161494" sldId="268"/>
        </pc:sldMkLst>
        <pc:spChg chg="add mod">
          <ac:chgData name="Adam Broadhead" userId="2d750c61-8f54-4ec5-ab60-29aeb87b3f8a" providerId="ADAL" clId="{64F767B6-BBDB-4339-99F0-4CE52B634A8A}" dt="2021-01-15T13:56:48.437" v="436" actId="404"/>
          <ac:spMkLst>
            <pc:docMk/>
            <pc:sldMk cId="2147161494" sldId="268"/>
            <ac:spMk id="2" creationId="{7DBBACAA-0572-483F-A5EB-31A13CFAB16A}"/>
          </ac:spMkLst>
        </pc:spChg>
        <pc:spChg chg="add del mod">
          <ac:chgData name="Adam Broadhead" userId="2d750c61-8f54-4ec5-ab60-29aeb87b3f8a" providerId="ADAL" clId="{64F767B6-BBDB-4339-99F0-4CE52B634A8A}" dt="2021-01-15T13:56:38.242" v="431" actId="478"/>
          <ac:spMkLst>
            <pc:docMk/>
            <pc:sldMk cId="2147161494" sldId="268"/>
            <ac:spMk id="3" creationId="{FA11C231-49F3-40F0-9136-5CBCF9C1047A}"/>
          </ac:spMkLst>
        </pc:spChg>
      </pc:sldChg>
      <pc:sldChg chg="addSp modSp new mod modTransition">
        <pc:chgData name="Adam Broadhead" userId="2d750c61-8f54-4ec5-ab60-29aeb87b3f8a" providerId="ADAL" clId="{64F767B6-BBDB-4339-99F0-4CE52B634A8A}" dt="2021-01-15T14:10:14.127" v="481"/>
        <pc:sldMkLst>
          <pc:docMk/>
          <pc:sldMk cId="920981859" sldId="269"/>
        </pc:sldMkLst>
        <pc:spChg chg="add mod">
          <ac:chgData name="Adam Broadhead" userId="2d750c61-8f54-4ec5-ab60-29aeb87b3f8a" providerId="ADAL" clId="{64F767B6-BBDB-4339-99F0-4CE52B634A8A}" dt="2021-01-15T14:08:40.782" v="470" actId="1076"/>
          <ac:spMkLst>
            <pc:docMk/>
            <pc:sldMk cId="920981859" sldId="269"/>
            <ac:spMk id="3" creationId="{3FC65DBB-B4D5-4149-A8D5-5ECB367BE9BC}"/>
          </ac:spMkLst>
        </pc:spChg>
        <pc:picChg chg="add mod">
          <ac:chgData name="Adam Broadhead" userId="2d750c61-8f54-4ec5-ab60-29aeb87b3f8a" providerId="ADAL" clId="{64F767B6-BBDB-4339-99F0-4CE52B634A8A}" dt="2021-01-15T14:08:27.024" v="463" actId="1076"/>
          <ac:picMkLst>
            <pc:docMk/>
            <pc:sldMk cId="920981859" sldId="269"/>
            <ac:picMk id="2" creationId="{C46C71D9-F7CF-46E4-9566-671FAAF939F7}"/>
          </ac:picMkLst>
        </pc:picChg>
      </pc:sldChg>
      <pc:sldChg chg="addSp modSp new mod modTransition">
        <pc:chgData name="Adam Broadhead" userId="2d750c61-8f54-4ec5-ab60-29aeb87b3f8a" providerId="ADAL" clId="{64F767B6-BBDB-4339-99F0-4CE52B634A8A}" dt="2021-01-15T14:32:47.553" v="552" actId="14100"/>
        <pc:sldMkLst>
          <pc:docMk/>
          <pc:sldMk cId="1935384124" sldId="270"/>
        </pc:sldMkLst>
        <pc:spChg chg="add mod">
          <ac:chgData name="Adam Broadhead" userId="2d750c61-8f54-4ec5-ab60-29aeb87b3f8a" providerId="ADAL" clId="{64F767B6-BBDB-4339-99F0-4CE52B634A8A}" dt="2021-01-15T14:32:33.457" v="548" actId="1076"/>
          <ac:spMkLst>
            <pc:docMk/>
            <pc:sldMk cId="1935384124" sldId="270"/>
            <ac:spMk id="2" creationId="{D691D0F7-643A-4838-9AB2-D2E9027AFF93}"/>
          </ac:spMkLst>
        </pc:spChg>
        <pc:picChg chg="add mod">
          <ac:chgData name="Adam Broadhead" userId="2d750c61-8f54-4ec5-ab60-29aeb87b3f8a" providerId="ADAL" clId="{64F767B6-BBDB-4339-99F0-4CE52B634A8A}" dt="2021-01-15T14:32:47.553" v="552" actId="14100"/>
          <ac:picMkLst>
            <pc:docMk/>
            <pc:sldMk cId="1935384124" sldId="270"/>
            <ac:picMk id="6146" creationId="{EC9D11EC-54B6-4A20-A7DE-AA013444460D}"/>
          </ac:picMkLst>
        </pc:picChg>
        <pc:picChg chg="add mod">
          <ac:chgData name="Adam Broadhead" userId="2d750c61-8f54-4ec5-ab60-29aeb87b3f8a" providerId="ADAL" clId="{64F767B6-BBDB-4339-99F0-4CE52B634A8A}" dt="2021-01-15T14:32:08.253" v="537" actId="167"/>
          <ac:picMkLst>
            <pc:docMk/>
            <pc:sldMk cId="1935384124" sldId="270"/>
            <ac:picMk id="6148" creationId="{CF165AF8-EEDF-4E3F-A452-C04B9E9E4ABF}"/>
          </ac:picMkLst>
        </pc:picChg>
        <pc:picChg chg="add mod">
          <ac:chgData name="Adam Broadhead" userId="2d750c61-8f54-4ec5-ab60-29aeb87b3f8a" providerId="ADAL" clId="{64F767B6-BBDB-4339-99F0-4CE52B634A8A}" dt="2021-01-15T14:32:03.353" v="535" actId="14100"/>
          <ac:picMkLst>
            <pc:docMk/>
            <pc:sldMk cId="1935384124" sldId="270"/>
            <ac:picMk id="6150" creationId="{3AC129BE-EFCB-47FC-B8A4-A1C87EAAEB6D}"/>
          </ac:picMkLst>
        </pc:picChg>
        <pc:picChg chg="add mod">
          <ac:chgData name="Adam Broadhead" userId="2d750c61-8f54-4ec5-ab60-29aeb87b3f8a" providerId="ADAL" clId="{64F767B6-BBDB-4339-99F0-4CE52B634A8A}" dt="2021-01-15T14:32:00.677" v="534" actId="1076"/>
          <ac:picMkLst>
            <pc:docMk/>
            <pc:sldMk cId="1935384124" sldId="270"/>
            <ac:picMk id="6152" creationId="{45F0BC57-3094-44A2-844C-C0D1F85F0252}"/>
          </ac:picMkLst>
        </pc:picChg>
        <pc:picChg chg="add mod">
          <ac:chgData name="Adam Broadhead" userId="2d750c61-8f54-4ec5-ab60-29aeb87b3f8a" providerId="ADAL" clId="{64F767B6-BBDB-4339-99F0-4CE52B634A8A}" dt="2021-01-15T14:32:44.058" v="550" actId="14100"/>
          <ac:picMkLst>
            <pc:docMk/>
            <pc:sldMk cId="1935384124" sldId="270"/>
            <ac:picMk id="6154" creationId="{9BF6053B-0FC1-4C45-AB7A-203FDAAE39FF}"/>
          </ac:picMkLst>
        </pc:picChg>
      </pc:sldChg>
      <pc:sldChg chg="addSp modSp new mod modTransition">
        <pc:chgData name="Adam Broadhead" userId="2d750c61-8f54-4ec5-ab60-29aeb87b3f8a" providerId="ADAL" clId="{64F767B6-BBDB-4339-99F0-4CE52B634A8A}" dt="2021-01-15T14:56:05.026" v="573"/>
        <pc:sldMkLst>
          <pc:docMk/>
          <pc:sldMk cId="3668768184" sldId="271"/>
        </pc:sldMkLst>
        <pc:spChg chg="add mod">
          <ac:chgData name="Adam Broadhead" userId="2d750c61-8f54-4ec5-ab60-29aeb87b3f8a" providerId="ADAL" clId="{64F767B6-BBDB-4339-99F0-4CE52B634A8A}" dt="2021-01-15T14:55:59.862" v="572" actId="1076"/>
          <ac:spMkLst>
            <pc:docMk/>
            <pc:sldMk cId="3668768184" sldId="271"/>
            <ac:spMk id="2" creationId="{9571FDEA-5EF5-477D-B096-28367C16BF1B}"/>
          </ac:spMkLst>
        </pc:spChg>
        <pc:picChg chg="add mod">
          <ac:chgData name="Adam Broadhead" userId="2d750c61-8f54-4ec5-ab60-29aeb87b3f8a" providerId="ADAL" clId="{64F767B6-BBDB-4339-99F0-4CE52B634A8A}" dt="2021-01-15T14:55:47.685" v="570" actId="1076"/>
          <ac:picMkLst>
            <pc:docMk/>
            <pc:sldMk cId="3668768184" sldId="271"/>
            <ac:picMk id="1026" creationId="{14048B58-8F49-4249-AA73-2DAF8DE28013}"/>
          </ac:picMkLst>
        </pc:picChg>
      </pc:sldChg>
      <pc:sldChg chg="addSp modSp new mod modTransition modAnim">
        <pc:chgData name="Adam Broadhead" userId="2d750c61-8f54-4ec5-ab60-29aeb87b3f8a" providerId="ADAL" clId="{64F767B6-BBDB-4339-99F0-4CE52B634A8A}" dt="2021-01-15T15:33:47.905" v="622"/>
        <pc:sldMkLst>
          <pc:docMk/>
          <pc:sldMk cId="910022106" sldId="272"/>
        </pc:sldMkLst>
        <pc:spChg chg="add mod">
          <ac:chgData name="Adam Broadhead" userId="2d750c61-8f54-4ec5-ab60-29aeb87b3f8a" providerId="ADAL" clId="{64F767B6-BBDB-4339-99F0-4CE52B634A8A}" dt="2021-01-15T15:29:02.050" v="596" actId="1076"/>
          <ac:spMkLst>
            <pc:docMk/>
            <pc:sldMk cId="910022106" sldId="272"/>
            <ac:spMk id="3" creationId="{8449B7AE-D704-4B85-86C6-401FFEFCDEE5}"/>
          </ac:spMkLst>
        </pc:spChg>
        <pc:picChg chg="add mod">
          <ac:chgData name="Adam Broadhead" userId="2d750c61-8f54-4ec5-ab60-29aeb87b3f8a" providerId="ADAL" clId="{64F767B6-BBDB-4339-99F0-4CE52B634A8A}" dt="2021-01-15T15:28:38.882" v="586" actId="1076"/>
          <ac:picMkLst>
            <pc:docMk/>
            <pc:sldMk cId="910022106" sldId="272"/>
            <ac:picMk id="2" creationId="{7D1BF005-368E-437A-9BA7-479EC073994D}"/>
          </ac:picMkLst>
        </pc:picChg>
        <pc:picChg chg="add mod">
          <ac:chgData name="Adam Broadhead" userId="2d750c61-8f54-4ec5-ab60-29aeb87b3f8a" providerId="ADAL" clId="{64F767B6-BBDB-4339-99F0-4CE52B634A8A}" dt="2021-01-15T15:28:41.343" v="588" actId="1076"/>
          <ac:picMkLst>
            <pc:docMk/>
            <pc:sldMk cId="910022106" sldId="272"/>
            <ac:picMk id="2050" creationId="{FD6E57A4-386F-49B2-9FA0-7FEC4FA57A9C}"/>
          </ac:picMkLst>
        </pc:picChg>
      </pc:sldChg>
      <pc:sldChg chg="addSp modSp new mod ord modTransition">
        <pc:chgData name="Adam Broadhead" userId="2d750c61-8f54-4ec5-ab60-29aeb87b3f8a" providerId="ADAL" clId="{64F767B6-BBDB-4339-99F0-4CE52B634A8A}" dt="2021-01-15T15:33:27.579" v="621"/>
        <pc:sldMkLst>
          <pc:docMk/>
          <pc:sldMk cId="903790670" sldId="273"/>
        </pc:sldMkLst>
        <pc:spChg chg="add mod">
          <ac:chgData name="Adam Broadhead" userId="2d750c61-8f54-4ec5-ab60-29aeb87b3f8a" providerId="ADAL" clId="{64F767B6-BBDB-4339-99F0-4CE52B634A8A}" dt="2021-01-15T15:33:21.511" v="616" actId="1076"/>
          <ac:spMkLst>
            <pc:docMk/>
            <pc:sldMk cId="903790670" sldId="273"/>
            <ac:spMk id="8" creationId="{57B2A8F3-10EB-4C90-8454-A43B21A65AF3}"/>
          </ac:spMkLst>
        </pc:spChg>
        <pc:picChg chg="add mod">
          <ac:chgData name="Adam Broadhead" userId="2d750c61-8f54-4ec5-ab60-29aeb87b3f8a" providerId="ADAL" clId="{64F767B6-BBDB-4339-99F0-4CE52B634A8A}" dt="2021-01-15T15:31:20.307" v="601" actId="1076"/>
          <ac:picMkLst>
            <pc:docMk/>
            <pc:sldMk cId="903790670" sldId="273"/>
            <ac:picMk id="3" creationId="{D8F2BC64-468F-47BF-A00D-FE612E994050}"/>
          </ac:picMkLst>
        </pc:picChg>
        <pc:picChg chg="add mod">
          <ac:chgData name="Adam Broadhead" userId="2d750c61-8f54-4ec5-ab60-29aeb87b3f8a" providerId="ADAL" clId="{64F767B6-BBDB-4339-99F0-4CE52B634A8A}" dt="2021-01-15T15:32:17.691" v="605" actId="1076"/>
          <ac:picMkLst>
            <pc:docMk/>
            <pc:sldMk cId="903790670" sldId="273"/>
            <ac:picMk id="5" creationId="{2D54E5A1-A10D-43E1-92C6-A6D303831743}"/>
          </ac:picMkLst>
        </pc:picChg>
        <pc:picChg chg="add mod">
          <ac:chgData name="Adam Broadhead" userId="2d750c61-8f54-4ec5-ab60-29aeb87b3f8a" providerId="ADAL" clId="{64F767B6-BBDB-4339-99F0-4CE52B634A8A}" dt="2021-01-15T15:33:03.620" v="608" actId="1076"/>
          <ac:picMkLst>
            <pc:docMk/>
            <pc:sldMk cId="903790670" sldId="273"/>
            <ac:picMk id="7" creationId="{B5B51E08-3A83-4F75-A043-E3D846197D8D}"/>
          </ac:picMkLst>
        </pc:picChg>
      </pc:sldChg>
      <pc:sldChg chg="addSp modSp new mod">
        <pc:chgData name="Adam Broadhead" userId="2d750c61-8f54-4ec5-ab60-29aeb87b3f8a" providerId="ADAL" clId="{64F767B6-BBDB-4339-99F0-4CE52B634A8A}" dt="2021-01-19T12:18:42.559" v="646" actId="1076"/>
        <pc:sldMkLst>
          <pc:docMk/>
          <pc:sldMk cId="1323901037" sldId="275"/>
        </pc:sldMkLst>
        <pc:spChg chg="add mod">
          <ac:chgData name="Adam Broadhead" userId="2d750c61-8f54-4ec5-ab60-29aeb87b3f8a" providerId="ADAL" clId="{64F767B6-BBDB-4339-99F0-4CE52B634A8A}" dt="2021-01-19T12:17:40.481" v="634" actId="1076"/>
          <ac:spMkLst>
            <pc:docMk/>
            <pc:sldMk cId="1323901037" sldId="275"/>
            <ac:spMk id="2" creationId="{BFF5CFE7-080B-4AC3-8E16-89A42840002B}"/>
          </ac:spMkLst>
        </pc:spChg>
        <pc:picChg chg="add mod">
          <ac:chgData name="Adam Broadhead" userId="2d750c61-8f54-4ec5-ab60-29aeb87b3f8a" providerId="ADAL" clId="{64F767B6-BBDB-4339-99F0-4CE52B634A8A}" dt="2021-01-19T12:18:09" v="641" actId="14100"/>
          <ac:picMkLst>
            <pc:docMk/>
            <pc:sldMk cId="1323901037" sldId="275"/>
            <ac:picMk id="1026" creationId="{F7169C16-07C1-4A42-B3B8-ED35DD5B668C}"/>
          </ac:picMkLst>
        </pc:picChg>
        <pc:picChg chg="add mod">
          <ac:chgData name="Adam Broadhead" userId="2d750c61-8f54-4ec5-ab60-29aeb87b3f8a" providerId="ADAL" clId="{64F767B6-BBDB-4339-99F0-4CE52B634A8A}" dt="2021-01-19T12:18:06.592" v="640" actId="1076"/>
          <ac:picMkLst>
            <pc:docMk/>
            <pc:sldMk cId="1323901037" sldId="275"/>
            <ac:picMk id="1028" creationId="{879C8ED7-F64D-4AC0-8702-C87F3EBDEEEA}"/>
          </ac:picMkLst>
        </pc:picChg>
        <pc:picChg chg="add mod">
          <ac:chgData name="Adam Broadhead" userId="2d750c61-8f54-4ec5-ab60-29aeb87b3f8a" providerId="ADAL" clId="{64F767B6-BBDB-4339-99F0-4CE52B634A8A}" dt="2021-01-19T12:18:42.559" v="646" actId="1076"/>
          <ac:picMkLst>
            <pc:docMk/>
            <pc:sldMk cId="1323901037" sldId="275"/>
            <ac:picMk id="1030" creationId="{12651F25-EEE4-49F0-919F-14D6FE2D072C}"/>
          </ac:picMkLst>
        </pc:picChg>
      </pc:sldChg>
      <pc:sldMasterChg chg="modTransition modSldLayout">
        <pc:chgData name="Adam Broadhead" userId="2d750c61-8f54-4ec5-ab60-29aeb87b3f8a" providerId="ADAL" clId="{64F767B6-BBDB-4339-99F0-4CE52B634A8A}" dt="2021-01-15T13:57:20.839" v="446"/>
        <pc:sldMasterMkLst>
          <pc:docMk/>
          <pc:sldMasterMk cId="581984168" sldId="2147483648"/>
        </pc:sldMasterMkLst>
        <pc:sldLayoutChg chg="modTransition">
          <pc:chgData name="Adam Broadhead" userId="2d750c61-8f54-4ec5-ab60-29aeb87b3f8a" providerId="ADAL" clId="{64F767B6-BBDB-4339-99F0-4CE52B634A8A}" dt="2021-01-15T13:57:20.839" v="446"/>
          <pc:sldLayoutMkLst>
            <pc:docMk/>
            <pc:sldMasterMk cId="581984168" sldId="2147483648"/>
            <pc:sldLayoutMk cId="2819054873" sldId="2147483649"/>
          </pc:sldLayoutMkLst>
        </pc:sldLayoutChg>
        <pc:sldLayoutChg chg="modTransition">
          <pc:chgData name="Adam Broadhead" userId="2d750c61-8f54-4ec5-ab60-29aeb87b3f8a" providerId="ADAL" clId="{64F767B6-BBDB-4339-99F0-4CE52B634A8A}" dt="2021-01-15T13:57:20.839" v="446"/>
          <pc:sldLayoutMkLst>
            <pc:docMk/>
            <pc:sldMasterMk cId="581984168" sldId="2147483648"/>
            <pc:sldLayoutMk cId="715246474" sldId="2147483650"/>
          </pc:sldLayoutMkLst>
        </pc:sldLayoutChg>
        <pc:sldLayoutChg chg="modTransition">
          <pc:chgData name="Adam Broadhead" userId="2d750c61-8f54-4ec5-ab60-29aeb87b3f8a" providerId="ADAL" clId="{64F767B6-BBDB-4339-99F0-4CE52B634A8A}" dt="2021-01-15T13:57:20.839" v="446"/>
          <pc:sldLayoutMkLst>
            <pc:docMk/>
            <pc:sldMasterMk cId="581984168" sldId="2147483648"/>
            <pc:sldLayoutMk cId="1415820391" sldId="2147483651"/>
          </pc:sldLayoutMkLst>
        </pc:sldLayoutChg>
        <pc:sldLayoutChg chg="modTransition">
          <pc:chgData name="Adam Broadhead" userId="2d750c61-8f54-4ec5-ab60-29aeb87b3f8a" providerId="ADAL" clId="{64F767B6-BBDB-4339-99F0-4CE52B634A8A}" dt="2021-01-15T13:57:20.839" v="446"/>
          <pc:sldLayoutMkLst>
            <pc:docMk/>
            <pc:sldMasterMk cId="581984168" sldId="2147483648"/>
            <pc:sldLayoutMk cId="2088016936" sldId="2147483652"/>
          </pc:sldLayoutMkLst>
        </pc:sldLayoutChg>
        <pc:sldLayoutChg chg="modTransition">
          <pc:chgData name="Adam Broadhead" userId="2d750c61-8f54-4ec5-ab60-29aeb87b3f8a" providerId="ADAL" clId="{64F767B6-BBDB-4339-99F0-4CE52B634A8A}" dt="2021-01-15T13:57:20.839" v="446"/>
          <pc:sldLayoutMkLst>
            <pc:docMk/>
            <pc:sldMasterMk cId="581984168" sldId="2147483648"/>
            <pc:sldLayoutMk cId="3958326286" sldId="2147483653"/>
          </pc:sldLayoutMkLst>
        </pc:sldLayoutChg>
        <pc:sldLayoutChg chg="modTransition">
          <pc:chgData name="Adam Broadhead" userId="2d750c61-8f54-4ec5-ab60-29aeb87b3f8a" providerId="ADAL" clId="{64F767B6-BBDB-4339-99F0-4CE52B634A8A}" dt="2021-01-15T13:57:20.839" v="446"/>
          <pc:sldLayoutMkLst>
            <pc:docMk/>
            <pc:sldMasterMk cId="581984168" sldId="2147483648"/>
            <pc:sldLayoutMk cId="3559889199" sldId="2147483654"/>
          </pc:sldLayoutMkLst>
        </pc:sldLayoutChg>
        <pc:sldLayoutChg chg="modTransition">
          <pc:chgData name="Adam Broadhead" userId="2d750c61-8f54-4ec5-ab60-29aeb87b3f8a" providerId="ADAL" clId="{64F767B6-BBDB-4339-99F0-4CE52B634A8A}" dt="2021-01-15T13:57:20.839" v="446"/>
          <pc:sldLayoutMkLst>
            <pc:docMk/>
            <pc:sldMasterMk cId="581984168" sldId="2147483648"/>
            <pc:sldLayoutMk cId="2688455024" sldId="2147483655"/>
          </pc:sldLayoutMkLst>
        </pc:sldLayoutChg>
        <pc:sldLayoutChg chg="modTransition">
          <pc:chgData name="Adam Broadhead" userId="2d750c61-8f54-4ec5-ab60-29aeb87b3f8a" providerId="ADAL" clId="{64F767B6-BBDB-4339-99F0-4CE52B634A8A}" dt="2021-01-15T13:57:20.839" v="446"/>
          <pc:sldLayoutMkLst>
            <pc:docMk/>
            <pc:sldMasterMk cId="581984168" sldId="2147483648"/>
            <pc:sldLayoutMk cId="3766260261" sldId="2147483656"/>
          </pc:sldLayoutMkLst>
        </pc:sldLayoutChg>
        <pc:sldLayoutChg chg="modTransition">
          <pc:chgData name="Adam Broadhead" userId="2d750c61-8f54-4ec5-ab60-29aeb87b3f8a" providerId="ADAL" clId="{64F767B6-BBDB-4339-99F0-4CE52B634A8A}" dt="2021-01-15T13:57:20.839" v="446"/>
          <pc:sldLayoutMkLst>
            <pc:docMk/>
            <pc:sldMasterMk cId="581984168" sldId="2147483648"/>
            <pc:sldLayoutMk cId="254457269" sldId="2147483657"/>
          </pc:sldLayoutMkLst>
        </pc:sldLayoutChg>
        <pc:sldLayoutChg chg="modTransition">
          <pc:chgData name="Adam Broadhead" userId="2d750c61-8f54-4ec5-ab60-29aeb87b3f8a" providerId="ADAL" clId="{64F767B6-BBDB-4339-99F0-4CE52B634A8A}" dt="2021-01-15T13:57:20.839" v="446"/>
          <pc:sldLayoutMkLst>
            <pc:docMk/>
            <pc:sldMasterMk cId="581984168" sldId="2147483648"/>
            <pc:sldLayoutMk cId="3563982376" sldId="2147483658"/>
          </pc:sldLayoutMkLst>
        </pc:sldLayoutChg>
        <pc:sldLayoutChg chg="modTransition">
          <pc:chgData name="Adam Broadhead" userId="2d750c61-8f54-4ec5-ab60-29aeb87b3f8a" providerId="ADAL" clId="{64F767B6-BBDB-4339-99F0-4CE52B634A8A}" dt="2021-01-15T13:57:20.839" v="446"/>
          <pc:sldLayoutMkLst>
            <pc:docMk/>
            <pc:sldMasterMk cId="581984168" sldId="2147483648"/>
            <pc:sldLayoutMk cId="1571374314" sldId="2147483659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0B550-95FA-4FC3-93EE-F346B963D3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421180-F55B-4831-93D7-5F83E7258E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5387B2-052D-4290-AF83-640D3DA24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F0CA4-4B38-4DB7-BD8B-051FB1C2FAE4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7D0405-AB84-4CDF-8CCC-19B0BD104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7DEE0-7089-453A-82D3-80B69F3F6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F94BB-C82C-43F2-8FAF-921F4A8716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9054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9498E-5151-45B3-A773-78196020E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62076E-3F8C-4018-BD8B-9E9E9B68AE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7B2281-EF35-4EFE-B39C-9AAAA5B0F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F0CA4-4B38-4DB7-BD8B-051FB1C2FAE4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7EF9D3-EB2D-46AC-94A7-179113E8A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95D617-DC49-4A07-9CF2-FE12B03CB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F94BB-C82C-43F2-8FAF-921F4A8716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398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6CCD6F0-A7CA-4000-AEB7-A4A9A50B4C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AA927D-D082-4511-86C5-A0FB0FDB9A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ACD959-65EA-49F4-9BF2-3598DDB30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F0CA4-4B38-4DB7-BD8B-051FB1C2FAE4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D49F1C-FACA-419E-A960-C0311D967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3EDC9A-465D-458A-A919-58E8A150D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F94BB-C82C-43F2-8FAF-921F4A8716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137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BC3BA-0339-449C-BD0E-AB8CE98CB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2DC13B-4B37-42E5-9A4C-8776DD581B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A10AEF-557C-4DF7-90E9-507545017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F0CA4-4B38-4DB7-BD8B-051FB1C2FAE4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635DE8-B7A9-46DE-B182-27DC4BD87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3EE249-2F3D-44F0-8B8E-F8F5E8D2E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F94BB-C82C-43F2-8FAF-921F4A8716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5246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58EB5-4746-4EC0-8C3C-59531D311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06F224-1DFE-41D7-9207-4A16A77C9F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7CE792-C2B8-40F5-A3B1-0CA9994FE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F0CA4-4B38-4DB7-BD8B-051FB1C2FAE4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DD1950-3015-4D1A-B705-34A3CA3A7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5C8083-2EB6-4E97-8704-E0840DE0F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F94BB-C82C-43F2-8FAF-921F4A8716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582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997FD-9326-436F-A21E-27952FBD6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435BA-7035-46AB-9B93-D5A9401C63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5565DC-6C86-4E39-ABA5-79967ADE78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BB8370-1223-46E4-BC75-25F0146AB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F0CA4-4B38-4DB7-BD8B-051FB1C2FAE4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35A86B-53C8-42CF-82DF-1AE58608A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BBE75B-1326-4914-AAC0-25C53E577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F94BB-C82C-43F2-8FAF-921F4A8716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8016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EBB90-D0C5-480F-88CF-E69411620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20135C-82D9-4233-9F52-FB659D734F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A11CBC-CBE8-4551-A8F7-825B2D359C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202455-EE69-4856-B0C2-B311265C8C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B55B48-CACA-4FC3-A450-7014C1CCA5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494568D-85C8-4F5B-A772-9B8DE3655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F0CA4-4B38-4DB7-BD8B-051FB1C2FAE4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8356C4-E71B-4098-A217-836E6B313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77095B-A5FC-453F-9899-D2DFB5635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F94BB-C82C-43F2-8FAF-921F4A8716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8326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4E088-BEA8-49D6-A3F2-7F3C89E4C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FFD85F-8A1F-40B0-905B-A02AB4D53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F0CA4-4B38-4DB7-BD8B-051FB1C2FAE4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8E6E19-1C8F-48EE-BE2A-4998941CF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8BDD52-7411-4621-B664-8DE45B9E2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F94BB-C82C-43F2-8FAF-921F4A8716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988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058178-DC92-4EEC-A980-EEE9FA08F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F0CA4-4B38-4DB7-BD8B-051FB1C2FAE4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6E0E4C-97CB-4DF1-B298-655F01376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B67674-C5ED-48FD-8CEC-975A01E41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F94BB-C82C-43F2-8FAF-921F4A8716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845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B9750-2699-429E-B8CD-3318C1B38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105FA0-D5D1-4DDC-BF28-0F928E3348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EF236E-4A5C-43C3-A627-3DAD985D7A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89A8C2-164A-435A-91CB-A095987DE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F0CA4-4B38-4DB7-BD8B-051FB1C2FAE4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889B10-4D87-4524-AC6F-94D55F6A4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E80891-2799-43BE-977D-DC7D6ECAA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F94BB-C82C-43F2-8FAF-921F4A8716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626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762C9-6573-451C-A180-7EB432EB6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430CCD-038A-483C-A861-0059D92556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07EB56-8762-4869-9BF0-2DFCEFA7B6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968355-8BF1-4FB3-8958-8F970CB63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F0CA4-4B38-4DB7-BD8B-051FB1C2FAE4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05C7C2-8DD1-4297-8723-C7D931828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4CED60-39DF-478B-9911-142F504CC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F94BB-C82C-43F2-8FAF-921F4A8716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45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C67F62-8B1E-4BF2-BB0F-CACE0C31B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1D3C35-20E5-46F6-8442-93F941DA33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66737A-6310-422F-B741-22E074F8CC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F0CA4-4B38-4DB7-BD8B-051FB1C2FAE4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4878B1-8E67-4625-98EC-FA0301EE7A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BE76B3-F672-40C9-9667-DEE9CA4154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BF94BB-C82C-43F2-8FAF-921F4A8716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1984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cid:65fff561-6e34-4626-928d-343c6b41b1e5" TargetMode="Externa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cid:92161c8d-f31f-4679-91b8-f642732a3bf5" TargetMode="External"/><Relationship Id="rId7" Type="http://schemas.openxmlformats.org/officeDocument/2006/relationships/image" Target="cid:9f56770a-18e7-4f71-b785-999b976928d1" TargetMode="Externa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cid:3946c5b0-48fe-4a84-83f5-44dd8f7ad219" TargetMode="External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cid:2b6d647c-24b6-4d43-b9aa-1d2379087acc" TargetMode="Externa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tmp"/><Relationship Id="rId5" Type="http://schemas.openxmlformats.org/officeDocument/2006/relationships/image" Target="../media/image6.tmp"/><Relationship Id="rId4" Type="http://schemas.openxmlformats.org/officeDocument/2006/relationships/image" Target="../media/image5.tm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microsoft.com/office/2007/relationships/media" Target="../media/media3.mov"/><Relationship Id="rId7" Type="http://schemas.openxmlformats.org/officeDocument/2006/relationships/image" Target="../media/image9.jpeg"/><Relationship Id="rId12" Type="http://schemas.openxmlformats.org/officeDocument/2006/relationships/image" Target="../media/image14.png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2.jpeg"/><Relationship Id="rId4" Type="http://schemas.openxmlformats.org/officeDocument/2006/relationships/video" Target="../media/media3.mov"/><Relationship Id="rId9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565BD-09E3-4467-88E0-D6D7B8802F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44240" y="3134043"/>
            <a:ext cx="9144000" cy="2387600"/>
          </a:xfrm>
        </p:spPr>
        <p:txBody>
          <a:bodyPr/>
          <a:lstStyle/>
          <a:p>
            <a:r>
              <a:rPr lang="en-US" dirty="0"/>
              <a:t>Year 4 Snow Days 2021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85605F-027F-433C-8323-E430D21965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14.01.21 -15.01.21</a:t>
            </a:r>
            <a:endParaRPr lang="en-GB" sz="3600" dirty="0"/>
          </a:p>
        </p:txBody>
      </p:sp>
      <p:pic>
        <p:nvPicPr>
          <p:cNvPr id="4" name="Winter Dance &amp; Brain Breaks Songs for Kids ♫  Snowflakes Song  ♫  Kids Songs by The Learning Station (128 kbps)">
            <a:hlinkClick r:id="" action="ppaction://media"/>
            <a:extLst>
              <a:ext uri="{FF2B5EF4-FFF2-40B4-BE49-F238E27FC236}">
                <a16:creationId xmlns:a16="http://schemas.microsoft.com/office/drawing/2014/main" id="{0344DBF1-B3FA-4EC9-8C5C-8BB38AA206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3365" y="20764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304426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23A3CDDF-E5DB-4BC0-82DF-35B7A7BAD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554550"/>
            <a:ext cx="4740675" cy="4033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42B44E30-9930-4D14-85CC-15B098D3B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64" y="2368118"/>
            <a:ext cx="4503939" cy="4033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315BA4D-4AB8-4F52-A52E-C556D49317E6}"/>
              </a:ext>
            </a:extLst>
          </p:cNvPr>
          <p:cNvSpPr/>
          <p:nvPr/>
        </p:nvSpPr>
        <p:spPr>
          <a:xfrm>
            <a:off x="5631403" y="713542"/>
            <a:ext cx="25875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u="sng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Lily-Mae</a:t>
            </a:r>
          </a:p>
        </p:txBody>
      </p:sp>
    </p:spTree>
    <p:extLst>
      <p:ext uri="{BB962C8B-B14F-4D97-AF65-F5344CB8AC3E}">
        <p14:creationId xmlns:p14="http://schemas.microsoft.com/office/powerpoint/2010/main" val="407106194"/>
      </p:ext>
    </p:extLst>
  </p:cSld>
  <p:clrMapOvr>
    <a:masterClrMapping/>
  </p:clrMapOvr>
  <p:transition spd="slow" advClick="0" advTm="15000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6C71D9-F7CF-46E4-9566-671FAAF939F7}"/>
              </a:ext>
            </a:extLst>
          </p:cNvPr>
          <p:cNvPicPr/>
          <p:nvPr/>
        </p:nvPicPr>
        <p:blipFill rotWithShape="1">
          <a:blip r:embed="rId2"/>
          <a:srcRect l="37963" t="18101" r="33434" b="10467"/>
          <a:stretch/>
        </p:blipFill>
        <p:spPr bwMode="auto">
          <a:xfrm>
            <a:off x="2805343" y="284086"/>
            <a:ext cx="5749652" cy="58858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FC65DBB-B4D5-4149-A8D5-5ECB367BE9BC}"/>
              </a:ext>
            </a:extLst>
          </p:cNvPr>
          <p:cNvSpPr/>
          <p:nvPr/>
        </p:nvSpPr>
        <p:spPr>
          <a:xfrm>
            <a:off x="2949723" y="5009199"/>
            <a:ext cx="11079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u="sng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Lily</a:t>
            </a:r>
          </a:p>
        </p:txBody>
      </p:sp>
    </p:spTree>
    <p:extLst>
      <p:ext uri="{BB962C8B-B14F-4D97-AF65-F5344CB8AC3E}">
        <p14:creationId xmlns:p14="http://schemas.microsoft.com/office/powerpoint/2010/main" val="920981859"/>
      </p:ext>
    </p:extLst>
  </p:cSld>
  <p:clrMapOvr>
    <a:masterClrMapping/>
  </p:clrMapOvr>
  <p:transition spd="slow" advClick="0" advTm="15000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>
            <a:extLst>
              <a:ext uri="{FF2B5EF4-FFF2-40B4-BE49-F238E27FC236}">
                <a16:creationId xmlns:a16="http://schemas.microsoft.com/office/drawing/2014/main" id="{CF165AF8-EEDF-4E3F-A452-C04B9E9E4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012" y="1196340"/>
            <a:ext cx="5652347" cy="4239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EC9D11EC-54B6-4A20-A7DE-AA0134444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7788" y="115570"/>
            <a:ext cx="3451011" cy="2588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3AC129BE-EFCB-47FC-B8A4-A1C87EAAE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438" y="3986528"/>
            <a:ext cx="3642361" cy="273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id="{45F0BC57-3094-44A2-844C-C0D1F85F0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3986530"/>
            <a:ext cx="3642360" cy="2731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>
            <a:extLst>
              <a:ext uri="{FF2B5EF4-FFF2-40B4-BE49-F238E27FC236}">
                <a16:creationId xmlns:a16="http://schemas.microsoft.com/office/drawing/2014/main" id="{9BF6053B-0FC1-4C45-AB7A-203FDAAE3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115570"/>
            <a:ext cx="3556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691D0F7-643A-4838-9AB2-D2E9027AFF93}"/>
              </a:ext>
            </a:extLst>
          </p:cNvPr>
          <p:cNvSpPr/>
          <p:nvPr/>
        </p:nvSpPr>
        <p:spPr>
          <a:xfrm>
            <a:off x="5499568" y="4217015"/>
            <a:ext cx="15552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u="sng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Bella</a:t>
            </a:r>
          </a:p>
        </p:txBody>
      </p:sp>
    </p:spTree>
    <p:extLst>
      <p:ext uri="{BB962C8B-B14F-4D97-AF65-F5344CB8AC3E}">
        <p14:creationId xmlns:p14="http://schemas.microsoft.com/office/powerpoint/2010/main" val="1935384124"/>
      </p:ext>
    </p:extLst>
  </p:cSld>
  <p:clrMapOvr>
    <a:masterClrMapping/>
  </p:clrMapOvr>
  <p:transition spd="slow" advClick="0" advTm="15000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F2BC64-468F-47BF-A00D-FE612E994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0462" y="115410"/>
            <a:ext cx="3935490" cy="45075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54E5A1-A10D-43E1-92C6-A6D3038317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4594" y="2182111"/>
            <a:ext cx="3390483" cy="41770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B51E08-3A83-4F75-A043-E3D846197D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337" y="2281561"/>
            <a:ext cx="3476864" cy="434303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7B2A8F3-10EB-4C90-8454-A43B21A65AF3}"/>
              </a:ext>
            </a:extLst>
          </p:cNvPr>
          <p:cNvSpPr/>
          <p:nvPr/>
        </p:nvSpPr>
        <p:spPr>
          <a:xfrm>
            <a:off x="4972670" y="3590790"/>
            <a:ext cx="18501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u="sng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Logan</a:t>
            </a:r>
          </a:p>
        </p:txBody>
      </p:sp>
    </p:spTree>
    <p:extLst>
      <p:ext uri="{BB962C8B-B14F-4D97-AF65-F5344CB8AC3E}">
        <p14:creationId xmlns:p14="http://schemas.microsoft.com/office/powerpoint/2010/main" val="903790670"/>
      </p:ext>
    </p:extLst>
  </p:cSld>
  <p:clrMapOvr>
    <a:masterClrMapping/>
  </p:clrMapOvr>
  <p:transition spd="slow" advClick="0" advTm="15000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">
            <a:extLst>
              <a:ext uri="{FF2B5EF4-FFF2-40B4-BE49-F238E27FC236}">
                <a16:creationId xmlns:a16="http://schemas.microsoft.com/office/drawing/2014/main" id="{FD6E57A4-386F-49B2-9FA0-7FEC4FA57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405" y="1938534"/>
            <a:ext cx="3083696" cy="411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VID-20210115-WA0004">
            <a:hlinkClick r:id="" action="ppaction://media"/>
            <a:extLst>
              <a:ext uri="{FF2B5EF4-FFF2-40B4-BE49-F238E27FC236}">
                <a16:creationId xmlns:a16="http://schemas.microsoft.com/office/drawing/2014/main" id="{7D1BF005-368E-437A-9BA7-479EC07399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25855" y="1938535"/>
            <a:ext cx="3083696" cy="411159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449B7AE-D704-4B85-86C6-401FFEFCDEE5}"/>
              </a:ext>
            </a:extLst>
          </p:cNvPr>
          <p:cNvSpPr/>
          <p:nvPr/>
        </p:nvSpPr>
        <p:spPr>
          <a:xfrm>
            <a:off x="5524417" y="4831646"/>
            <a:ext cx="16101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u="sng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Lydia</a:t>
            </a:r>
          </a:p>
        </p:txBody>
      </p:sp>
    </p:spTree>
    <p:extLst>
      <p:ext uri="{BB962C8B-B14F-4D97-AF65-F5344CB8AC3E}">
        <p14:creationId xmlns:p14="http://schemas.microsoft.com/office/powerpoint/2010/main" val="910022106"/>
      </p:ext>
    </p:extLst>
  </p:cSld>
  <p:clrMapOvr>
    <a:masterClrMapping/>
  </p:clrMapOvr>
  <p:transition spd="slow" advClick="0" advTm="1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mail_attachmentId65fff561-6e34-4626-928d-343c6b41b1e5"/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83" y="1132114"/>
            <a:ext cx="3853824" cy="531551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727980" y="3664020"/>
            <a:ext cx="23150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u="sng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Priscilla</a:t>
            </a:r>
          </a:p>
        </p:txBody>
      </p:sp>
    </p:spTree>
    <p:extLst>
      <p:ext uri="{BB962C8B-B14F-4D97-AF65-F5344CB8AC3E}">
        <p14:creationId xmlns:p14="http://schemas.microsoft.com/office/powerpoint/2010/main" val="1652999962"/>
      </p:ext>
    </p:extLst>
  </p:cSld>
  <p:clrMapOvr>
    <a:masterClrMapping/>
  </p:clrMapOvr>
  <p:transition spd="slow" advClick="0" advTm="15000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FF5CFE7-080B-4AC3-8E16-89A42840002B}"/>
              </a:ext>
            </a:extLst>
          </p:cNvPr>
          <p:cNvSpPr/>
          <p:nvPr/>
        </p:nvSpPr>
        <p:spPr>
          <a:xfrm>
            <a:off x="5120848" y="5502717"/>
            <a:ext cx="23326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u="sng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Isabelle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7169C16-07C1-4A42-B3B8-ED35DD5B6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8611" y="2439127"/>
            <a:ext cx="2865465" cy="3820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79C8ED7-F64D-4AC0-8702-C87F3EBDE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310" y="123755"/>
            <a:ext cx="4612228" cy="3464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12651F25-EEE4-49F0-919F-14D6FE2D0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590" y="1856223"/>
            <a:ext cx="3191284" cy="425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3901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4048B58-8F49-4249-AA73-2DAF8DE28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388" y="568171"/>
            <a:ext cx="5143500" cy="6014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571FDEA-5EF5-477D-B096-28367C16BF1B}"/>
              </a:ext>
            </a:extLst>
          </p:cNvPr>
          <p:cNvSpPr/>
          <p:nvPr/>
        </p:nvSpPr>
        <p:spPr>
          <a:xfrm>
            <a:off x="8442663" y="4565315"/>
            <a:ext cx="35984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Mrs. Raynes</a:t>
            </a:r>
          </a:p>
        </p:txBody>
      </p:sp>
    </p:spTree>
    <p:extLst>
      <p:ext uri="{BB962C8B-B14F-4D97-AF65-F5344CB8AC3E}">
        <p14:creationId xmlns:p14="http://schemas.microsoft.com/office/powerpoint/2010/main" val="3668768184"/>
      </p:ext>
    </p:extLst>
  </p:cSld>
  <p:clrMapOvr>
    <a:masterClrMapping/>
  </p:clrMapOvr>
  <p:transition spd="slow" advClick="0" advTm="15000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2161c8d-f31f-4679-91b8-f642732a3bf5" descr="Image">
            <a:extLst>
              <a:ext uri="{FF2B5EF4-FFF2-40B4-BE49-F238E27FC236}">
                <a16:creationId xmlns:a16="http://schemas.microsoft.com/office/drawing/2014/main" id="{7E8F5FBF-0CA1-43E7-9DF5-DB1EA002C918}"/>
              </a:ext>
            </a:extLst>
          </p:cNvPr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370" y="2329738"/>
            <a:ext cx="3741196" cy="3769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3946c5b0-48fe-4a84-83f5-44dd8f7ad219" descr="Image">
            <a:extLst>
              <a:ext uri="{FF2B5EF4-FFF2-40B4-BE49-F238E27FC236}">
                <a16:creationId xmlns:a16="http://schemas.microsoft.com/office/drawing/2014/main" id="{C77D87D8-93C7-4E3F-8B8B-8F40C7A1E967}"/>
              </a:ext>
            </a:extLst>
          </p:cNvPr>
          <p:cNvPicPr/>
          <p:nvPr/>
        </p:nvPicPr>
        <p:blipFill>
          <a:blip r:embed="rId4" r:link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734" y="2691237"/>
            <a:ext cx="2982898" cy="3485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9f56770a-18e7-4f71-b785-999b976928d1" descr="Image">
            <a:extLst>
              <a:ext uri="{FF2B5EF4-FFF2-40B4-BE49-F238E27FC236}">
                <a16:creationId xmlns:a16="http://schemas.microsoft.com/office/drawing/2014/main" id="{8740AFE0-A5A5-4BDB-8D62-88BB0A584DD6}"/>
              </a:ext>
            </a:extLst>
          </p:cNvPr>
          <p:cNvPicPr/>
          <p:nvPr/>
        </p:nvPicPr>
        <p:blipFill>
          <a:blip r:embed="rId6" r:link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601" y="1474881"/>
            <a:ext cx="3493008" cy="220370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2051066-97B2-4178-A37B-6B1DDFA0712B}"/>
              </a:ext>
            </a:extLst>
          </p:cNvPr>
          <p:cNvSpPr/>
          <p:nvPr/>
        </p:nvSpPr>
        <p:spPr>
          <a:xfrm>
            <a:off x="4124387" y="6030575"/>
            <a:ext cx="43534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u="sng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Mr. Broadhead</a:t>
            </a:r>
          </a:p>
        </p:txBody>
      </p:sp>
    </p:spTree>
    <p:extLst>
      <p:ext uri="{BB962C8B-B14F-4D97-AF65-F5344CB8AC3E}">
        <p14:creationId xmlns:p14="http://schemas.microsoft.com/office/powerpoint/2010/main" val="3978522005"/>
      </p:ext>
    </p:extLst>
  </p:cSld>
  <p:clrMapOvr>
    <a:masterClrMapping/>
  </p:clrMapOvr>
  <p:transition spd="slow" advClick="0" advTm="15000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b6d647c-24b6-4d43-b9aa-1d2379087acc" descr="Image">
            <a:extLst>
              <a:ext uri="{FF2B5EF4-FFF2-40B4-BE49-F238E27FC236}">
                <a16:creationId xmlns:a16="http://schemas.microsoft.com/office/drawing/2014/main" id="{E01045F0-8C99-4090-8AE5-5B49D53004AD}"/>
              </a:ext>
            </a:extLst>
          </p:cNvPr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799185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AFF46B4-D88D-4D4C-9EC7-0E269E2C3F6D}"/>
              </a:ext>
            </a:extLst>
          </p:cNvPr>
          <p:cNvSpPr/>
          <p:nvPr/>
        </p:nvSpPr>
        <p:spPr>
          <a:xfrm>
            <a:off x="5409028" y="5024735"/>
            <a:ext cx="17457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u="sng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Dotty</a:t>
            </a:r>
          </a:p>
        </p:txBody>
      </p:sp>
    </p:spTree>
    <p:extLst>
      <p:ext uri="{BB962C8B-B14F-4D97-AF65-F5344CB8AC3E}">
        <p14:creationId xmlns:p14="http://schemas.microsoft.com/office/powerpoint/2010/main" val="1607218774"/>
      </p:ext>
    </p:extLst>
  </p:cSld>
  <p:clrMapOvr>
    <a:masterClrMapping/>
  </p:clrMapOvr>
  <p:transition spd="slow" advClick="0" advTm="15000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A0D656-168D-42DB-967A-06347AACC57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64" y="2308194"/>
            <a:ext cx="3293615" cy="4444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0BD07E-FB41-49DD-A3A2-3BA9A3F0925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032" y="772357"/>
            <a:ext cx="3808522" cy="3446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9B576C-7417-49B7-B38E-6C9C73D49FC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448" y="3261954"/>
            <a:ext cx="4342026" cy="3259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1454E8-6D25-43BE-BB62-304BB3E3B2D9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474" y="3031425"/>
            <a:ext cx="3653790" cy="3720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6FEE1E-C2B0-4BDB-864C-938E86445DCA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259" y="616836"/>
            <a:ext cx="3257550" cy="338271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E539A08-E84D-4E68-B8C7-04E6FA5AD4C6}"/>
              </a:ext>
            </a:extLst>
          </p:cNvPr>
          <p:cNvSpPr/>
          <p:nvPr/>
        </p:nvSpPr>
        <p:spPr>
          <a:xfrm>
            <a:off x="4266388" y="5023648"/>
            <a:ext cx="14042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u="sng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Katy</a:t>
            </a:r>
          </a:p>
        </p:txBody>
      </p:sp>
    </p:spTree>
    <p:extLst>
      <p:ext uri="{BB962C8B-B14F-4D97-AF65-F5344CB8AC3E}">
        <p14:creationId xmlns:p14="http://schemas.microsoft.com/office/powerpoint/2010/main" val="3692387456"/>
      </p:ext>
    </p:extLst>
  </p:cSld>
  <p:clrMapOvr>
    <a:masterClrMapping/>
  </p:clrMapOvr>
  <p:transition spd="slow" advClick="0" advTm="15000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BACAA-0572-483F-A5EB-31A13CFAB1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2986673"/>
            <a:ext cx="9144000" cy="2387600"/>
          </a:xfrm>
        </p:spPr>
        <p:txBody>
          <a:bodyPr>
            <a:normAutofit/>
          </a:bodyPr>
          <a:lstStyle/>
          <a:p>
            <a:r>
              <a:rPr lang="en-US" sz="6600" b="1" dirty="0"/>
              <a:t>Have a lovely weekend </a:t>
            </a:r>
            <a:br>
              <a:rPr lang="en-US" sz="6600" b="1" dirty="0"/>
            </a:br>
            <a:r>
              <a:rPr lang="en-US" sz="6600" b="1" dirty="0"/>
              <a:t>and stay safe.</a:t>
            </a:r>
            <a:endParaRPr lang="en-GB" sz="6600" b="1" dirty="0"/>
          </a:p>
        </p:txBody>
      </p:sp>
    </p:spTree>
    <p:extLst>
      <p:ext uri="{BB962C8B-B14F-4D97-AF65-F5344CB8AC3E}">
        <p14:creationId xmlns:p14="http://schemas.microsoft.com/office/powerpoint/2010/main" val="2147161494"/>
      </p:ext>
    </p:extLst>
  </p:cSld>
  <p:clrMapOvr>
    <a:masterClrMapping/>
  </p:clrMapOvr>
  <p:transition spd="slow" advClick="0" advTm="15000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>
            <a:extLst>
              <a:ext uri="{FF2B5EF4-FFF2-40B4-BE49-F238E27FC236}">
                <a16:creationId xmlns:a16="http://schemas.microsoft.com/office/drawing/2014/main" id="{35055CFB-60D9-4AAE-B2A6-F1DDA5FB2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1" y="195698"/>
            <a:ext cx="3097567" cy="357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AA4C7C44-D48F-4D70-BBE8-0278D73F0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1473" y="177975"/>
            <a:ext cx="3021800" cy="3595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3F290AD-7A27-421E-A323-CDDA8A31F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637" y="3316054"/>
            <a:ext cx="4126636" cy="3396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5A14A45-4FB9-4745-9739-C5EB96ADC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500" y="2759426"/>
            <a:ext cx="3620608" cy="392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C8703EF0-8D55-4F73-8C15-3124BCD43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27" y="2904057"/>
            <a:ext cx="2831977" cy="3775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3B99671-A203-4E47-BE86-AFAC513A8407}"/>
              </a:ext>
            </a:extLst>
          </p:cNvPr>
          <p:cNvSpPr/>
          <p:nvPr/>
        </p:nvSpPr>
        <p:spPr>
          <a:xfrm>
            <a:off x="5534519" y="5748877"/>
            <a:ext cx="18685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u="sng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Alexia</a:t>
            </a:r>
          </a:p>
        </p:txBody>
      </p:sp>
      <p:pic>
        <p:nvPicPr>
          <p:cNvPr id="13" name="video-20210114-125329-807e138d">
            <a:hlinkClick r:id="" action="ppaction://media"/>
            <a:extLst>
              <a:ext uri="{FF2B5EF4-FFF2-40B4-BE49-F238E27FC236}">
                <a16:creationId xmlns:a16="http://schemas.microsoft.com/office/drawing/2014/main" id="{AF9DF00E-5F62-438B-BA16-0178CCE6F6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 rot="5400000">
            <a:off x="2784229" y="223366"/>
            <a:ext cx="3188351" cy="3097567"/>
          </a:xfrm>
          <a:prstGeom prst="rect">
            <a:avLst/>
          </a:prstGeom>
        </p:spPr>
      </p:pic>
      <p:pic>
        <p:nvPicPr>
          <p:cNvPr id="14" name="video-20210114-190116-0e03f91c">
            <a:hlinkClick r:id="" action="ppaction://media"/>
            <a:extLst>
              <a:ext uri="{FF2B5EF4-FFF2-40B4-BE49-F238E27FC236}">
                <a16:creationId xmlns:a16="http://schemas.microsoft.com/office/drawing/2014/main" id="{3AEA67E9-3995-482B-914E-BB261D51610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74989" y="177974"/>
            <a:ext cx="2743200" cy="3396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801045"/>
      </p:ext>
    </p:extLst>
  </p:cSld>
  <p:clrMapOvr>
    <a:masterClrMapping/>
  </p:clrMapOvr>
  <p:transition spd="slow" advClick="0" advTm="1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A08D02-E960-4E37-9541-396E7E5A959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04676" y="1457441"/>
            <a:ext cx="3882089" cy="29115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088FE6-F4DE-4424-9426-FCCFA9B0327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216" y="646504"/>
            <a:ext cx="3484023" cy="38820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E895A5-E7F0-4BCF-8128-DC295E8400A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610" y="3880842"/>
            <a:ext cx="3317380" cy="30926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AE7D95-9A89-4AD4-A093-70DFAF593BE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71534" y="3383025"/>
            <a:ext cx="3758395" cy="28187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62D70F1-4D9E-49FA-9170-7E0C47BD5A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983" y="2772872"/>
            <a:ext cx="2959920" cy="389874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D7D6B1E-B87C-45DA-8627-77261887F446}"/>
              </a:ext>
            </a:extLst>
          </p:cNvPr>
          <p:cNvSpPr/>
          <p:nvPr/>
        </p:nvSpPr>
        <p:spPr>
          <a:xfrm>
            <a:off x="5506164" y="3773631"/>
            <a:ext cx="18408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u="sng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Owen</a:t>
            </a:r>
          </a:p>
        </p:txBody>
      </p:sp>
    </p:spTree>
    <p:extLst>
      <p:ext uri="{BB962C8B-B14F-4D97-AF65-F5344CB8AC3E}">
        <p14:creationId xmlns:p14="http://schemas.microsoft.com/office/powerpoint/2010/main" val="3029676203"/>
      </p:ext>
    </p:extLst>
  </p:cSld>
  <p:clrMapOvr>
    <a:masterClrMapping/>
  </p:clrMapOvr>
  <p:transition spd="slow" advClick="0" advTm="15000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0278D292-F8AB-437D-8322-5244FD3AA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055" y="2820878"/>
            <a:ext cx="4941906" cy="3706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17DDBC41-441C-4E33-A273-B08C5FE59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115" y="2902997"/>
            <a:ext cx="5126855" cy="3845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2E426471-4A11-4BF9-AB3A-D43901B29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133" y="454980"/>
            <a:ext cx="4898994" cy="3674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A0BC899-BAEA-445D-A599-FD43663751F4}"/>
              </a:ext>
            </a:extLst>
          </p:cNvPr>
          <p:cNvSpPr/>
          <p:nvPr/>
        </p:nvSpPr>
        <p:spPr>
          <a:xfrm>
            <a:off x="5896229" y="3205896"/>
            <a:ext cx="17075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u="sng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Emily</a:t>
            </a:r>
          </a:p>
        </p:txBody>
      </p:sp>
    </p:spTree>
    <p:extLst>
      <p:ext uri="{BB962C8B-B14F-4D97-AF65-F5344CB8AC3E}">
        <p14:creationId xmlns:p14="http://schemas.microsoft.com/office/powerpoint/2010/main" val="1185531487"/>
      </p:ext>
    </p:extLst>
  </p:cSld>
  <p:clrMapOvr>
    <a:masterClrMapping/>
  </p:clrMapOvr>
  <p:transition spd="slow" advClick="0" advTm="15000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74FFDB-5D8F-44A2-A268-DBE33A4D814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79088" y="2820788"/>
            <a:ext cx="3972757" cy="37643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170710-F2ED-42A6-ADD6-5E6E5D2549B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9026" y="2572709"/>
            <a:ext cx="4159186" cy="37643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2EBBB8-F39F-49EF-A0EC-AE9F0A96B9D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22725" y="250736"/>
            <a:ext cx="4598635" cy="424907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513185F-0F2B-4ACB-85C7-A5A4C341FE4B}"/>
              </a:ext>
            </a:extLst>
          </p:cNvPr>
          <p:cNvSpPr/>
          <p:nvPr/>
        </p:nvSpPr>
        <p:spPr>
          <a:xfrm>
            <a:off x="5053568" y="3779613"/>
            <a:ext cx="20848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u="sng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Bronte</a:t>
            </a:r>
          </a:p>
        </p:txBody>
      </p:sp>
    </p:spTree>
    <p:extLst>
      <p:ext uri="{BB962C8B-B14F-4D97-AF65-F5344CB8AC3E}">
        <p14:creationId xmlns:p14="http://schemas.microsoft.com/office/powerpoint/2010/main" val="1934226692"/>
      </p:ext>
    </p:extLst>
  </p:cSld>
  <p:clrMapOvr>
    <a:masterClrMapping/>
  </p:clrMapOvr>
  <p:transition spd="slow" advClick="0" advTm="15000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C9E4D5-3258-4DCA-830B-6E5644B2454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6132" y="2217229"/>
            <a:ext cx="4857319" cy="36429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C4BF28-30DA-420E-9A09-9C094EB7748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69674" y="2128452"/>
            <a:ext cx="4857317" cy="364298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B8B2231-35BC-40DA-B215-90181A2B39F0}"/>
              </a:ext>
            </a:extLst>
          </p:cNvPr>
          <p:cNvSpPr/>
          <p:nvPr/>
        </p:nvSpPr>
        <p:spPr>
          <a:xfrm>
            <a:off x="5157851" y="2505670"/>
            <a:ext cx="13436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u="sng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Ellie</a:t>
            </a:r>
          </a:p>
        </p:txBody>
      </p:sp>
    </p:spTree>
    <p:extLst>
      <p:ext uri="{BB962C8B-B14F-4D97-AF65-F5344CB8AC3E}">
        <p14:creationId xmlns:p14="http://schemas.microsoft.com/office/powerpoint/2010/main" val="2169822017"/>
      </p:ext>
    </p:extLst>
  </p:cSld>
  <p:clrMapOvr>
    <a:masterClrMapping/>
  </p:clrMapOvr>
  <p:transition spd="slow" advClick="0" advTm="15000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652697-35BA-4D38-814D-ECD81576E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1530" y="2102664"/>
            <a:ext cx="3927074" cy="455114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379E622-733E-490F-A047-C077AD021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795" y="2265775"/>
            <a:ext cx="3291028" cy="438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3B149FF-8B0C-40C7-B3DA-7480BC2D5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317" y="294751"/>
            <a:ext cx="3204607" cy="4272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653B79E-B8F2-4E56-9EAB-6AED4BC72652}"/>
              </a:ext>
            </a:extLst>
          </p:cNvPr>
          <p:cNvSpPr/>
          <p:nvPr/>
        </p:nvSpPr>
        <p:spPr>
          <a:xfrm>
            <a:off x="5142347" y="4938177"/>
            <a:ext cx="21531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u="sng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Charlie</a:t>
            </a:r>
          </a:p>
        </p:txBody>
      </p:sp>
    </p:spTree>
    <p:extLst>
      <p:ext uri="{BB962C8B-B14F-4D97-AF65-F5344CB8AC3E}">
        <p14:creationId xmlns:p14="http://schemas.microsoft.com/office/powerpoint/2010/main" val="2145543468"/>
      </p:ext>
    </p:extLst>
  </p:cSld>
  <p:clrMapOvr>
    <a:masterClrMapping/>
  </p:clrMapOvr>
  <p:transition spd="slow" advClick="0" advTm="15000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8E42EF29-2345-4DAD-B981-781B62149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405" y="381740"/>
            <a:ext cx="5039881" cy="5012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F464C67-3607-4257-ACC0-C7F39B12C7F1}"/>
              </a:ext>
            </a:extLst>
          </p:cNvPr>
          <p:cNvSpPr/>
          <p:nvPr/>
        </p:nvSpPr>
        <p:spPr>
          <a:xfrm>
            <a:off x="6450329" y="5552930"/>
            <a:ext cx="27358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u="sng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Elizabeth</a:t>
            </a:r>
          </a:p>
        </p:txBody>
      </p:sp>
    </p:spTree>
    <p:extLst>
      <p:ext uri="{BB962C8B-B14F-4D97-AF65-F5344CB8AC3E}">
        <p14:creationId xmlns:p14="http://schemas.microsoft.com/office/powerpoint/2010/main" val="543546996"/>
      </p:ext>
    </p:extLst>
  </p:cSld>
  <p:clrMapOvr>
    <a:masterClrMapping/>
  </p:clrMapOvr>
  <p:transition spd="slow" advClick="0" advTm="15000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39</Words>
  <Application>Microsoft Office PowerPoint</Application>
  <PresentationFormat>Widescreen</PresentationFormat>
  <Paragraphs>21</Paragraphs>
  <Slides>20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Year 4 Snow Days 2021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Have a lovely weekend  and stay safe.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Year 4 Snow Days 2021</dc:title>
  <dc:creator>Adam D. Broadhead</dc:creator>
  <cp:lastModifiedBy>Adam D. Broadhead</cp:lastModifiedBy>
  <cp:revision>10</cp:revision>
  <dcterms:created xsi:type="dcterms:W3CDTF">2021-01-15T10:08:26Z</dcterms:created>
  <dcterms:modified xsi:type="dcterms:W3CDTF">2021-01-19T12:18:44Z</dcterms:modified>
</cp:coreProperties>
</file>