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Dens and Habitats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64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90" y="857955"/>
            <a:ext cx="3548243" cy="519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1253066"/>
            <a:ext cx="4266326" cy="34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4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623" y="1117599"/>
            <a:ext cx="3434247" cy="4578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44" y="752064"/>
            <a:ext cx="3708399" cy="49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8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908" y="982132"/>
            <a:ext cx="3524558" cy="4699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47" y="835376"/>
            <a:ext cx="3866443" cy="51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038" y="1214085"/>
            <a:ext cx="4928776" cy="3696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499" y="1214085"/>
            <a:ext cx="5472055" cy="41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8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619" y="1225374"/>
            <a:ext cx="2488406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12" y="982132"/>
            <a:ext cx="3299885" cy="4399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517" y="722488"/>
            <a:ext cx="4265083" cy="56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17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639" y="875418"/>
            <a:ext cx="4423833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472" y="1146968"/>
            <a:ext cx="5580475" cy="41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0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743" y="880534"/>
            <a:ext cx="2899833" cy="3866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5402" y="982132"/>
            <a:ext cx="3400776" cy="453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576" y="880534"/>
            <a:ext cx="3731683" cy="497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1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5193" y="982132"/>
            <a:ext cx="6467829" cy="485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43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86" y="982132"/>
            <a:ext cx="2488406" cy="331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42" y="733776"/>
            <a:ext cx="3926417" cy="5235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409" y="733776"/>
            <a:ext cx="3875617" cy="51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48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445" y="963899"/>
            <a:ext cx="6368668" cy="477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9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155" y="982132"/>
            <a:ext cx="3702755" cy="47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95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2841" y="1128888"/>
            <a:ext cx="5666317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707" y="875419"/>
            <a:ext cx="3908381" cy="5211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307" y="875419"/>
            <a:ext cx="3951113" cy="52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2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361" y="818974"/>
            <a:ext cx="3409278" cy="5273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5" y="818974"/>
            <a:ext cx="3691426" cy="4921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39" y="939090"/>
            <a:ext cx="3511251" cy="468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129" y="1155347"/>
            <a:ext cx="3377803" cy="450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16" y="1092201"/>
            <a:ext cx="3425163" cy="456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63" y="1006916"/>
            <a:ext cx="36004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0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553" y="1146351"/>
            <a:ext cx="3287492" cy="4383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961" y="982132"/>
            <a:ext cx="3274483" cy="436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316" y="1146351"/>
            <a:ext cx="3520016" cy="46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9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441" y="897997"/>
            <a:ext cx="3693891" cy="4925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720" y="795191"/>
            <a:ext cx="38481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3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</TotalTime>
  <Words>3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Garamond</vt:lpstr>
      <vt:lpstr>Organic</vt:lpstr>
      <vt:lpstr>Dens and Habitats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Dens and Habitats</dc:title>
  <dc:creator>Holly Darken</dc:creator>
  <cp:lastModifiedBy>Holly Darken</cp:lastModifiedBy>
  <cp:revision>6</cp:revision>
  <dcterms:created xsi:type="dcterms:W3CDTF">2021-01-19T14:19:37Z</dcterms:created>
  <dcterms:modified xsi:type="dcterms:W3CDTF">2021-01-19T15:24:36Z</dcterms:modified>
</cp:coreProperties>
</file>